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0.JPG" ContentType="image/jpeg"/>
  <Override PartName="/ppt/media/image11.jpg" ContentType="image/jpeg"/>
  <Override PartName="/ppt/media/image1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88" r:id="rId5"/>
    <p:sldId id="350" r:id="rId6"/>
    <p:sldId id="352" r:id="rId7"/>
    <p:sldId id="353" r:id="rId8"/>
    <p:sldId id="380" r:id="rId9"/>
    <p:sldId id="381" r:id="rId10"/>
    <p:sldId id="373" r:id="rId11"/>
    <p:sldId id="265" r:id="rId12"/>
    <p:sldId id="378" r:id="rId13"/>
    <p:sldId id="379" r:id="rId14"/>
    <p:sldId id="31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63" d="100"/>
          <a:sy n="63" d="100"/>
        </p:scale>
        <p:origin x="800" y="56"/>
      </p:cViewPr>
      <p:guideLst/>
    </p:cSldViewPr>
  </p:slideViewPr>
  <p:notesTextViewPr>
    <p:cViewPr>
      <p:scale>
        <a:sx n="1" d="1"/>
        <a:sy n="1" d="1"/>
      </p:scale>
      <p:origin x="0" y="0"/>
    </p:cViewPr>
  </p:notesTextViewPr>
  <p:sorterViewPr>
    <p:cViewPr>
      <p:scale>
        <a:sx n="100" d="100"/>
        <a:sy n="100" d="100"/>
      </p:scale>
      <p:origin x="0" y="-13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ED1DD5-CBA3-4FD0-B53C-41D06BFC16BC}" type="datetimeFigureOut">
              <a:rPr lang="en-IN" smtClean="0"/>
              <a:t>28-03-2023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EA0BC-C967-4993-9E1D-07449F4ECA44}" type="slidenum">
              <a:rPr lang="en-IN" smtClean="0"/>
              <a:t>‹#›</a:t>
            </a:fld>
            <a:endParaRPr lang="en-IN"/>
          </a:p>
        </p:txBody>
      </p:sp>
    </p:spTree>
    <p:extLst>
      <p:ext uri="{BB962C8B-B14F-4D97-AF65-F5344CB8AC3E}">
        <p14:creationId xmlns:p14="http://schemas.microsoft.com/office/powerpoint/2010/main" val="380841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99D3-43D4-4BDE-9F62-268C1D3774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91F5723-E4F4-497F-8C02-67B14C3C39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A9DD173-3506-4DCE-B1FE-BD81740B8708}"/>
              </a:ext>
            </a:extLst>
          </p:cNvPr>
          <p:cNvSpPr>
            <a:spLocks noGrp="1"/>
          </p:cNvSpPr>
          <p:nvPr>
            <p:ph type="dt" sz="half" idx="10"/>
          </p:nvPr>
        </p:nvSpPr>
        <p:spPr/>
        <p:txBody>
          <a:bodyPr/>
          <a:lstStyle/>
          <a:p>
            <a:fld id="{9C9A65FF-03BA-40F5-89E6-2EFFB61CCADB}" type="datetimeFigureOut">
              <a:rPr lang="en-IN" smtClean="0"/>
              <a:t>28-03-2023</a:t>
            </a:fld>
            <a:endParaRPr lang="en-IN"/>
          </a:p>
        </p:txBody>
      </p:sp>
      <p:sp>
        <p:nvSpPr>
          <p:cNvPr id="5" name="Footer Placeholder 4">
            <a:extLst>
              <a:ext uri="{FF2B5EF4-FFF2-40B4-BE49-F238E27FC236}">
                <a16:creationId xmlns:a16="http://schemas.microsoft.com/office/drawing/2014/main" id="{FBA40C3C-1D58-4F7F-82BB-2DAD57B19CE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551BA8-C19C-4D9B-A95E-CB1DA70D6528}"/>
              </a:ext>
            </a:extLst>
          </p:cNvPr>
          <p:cNvSpPr>
            <a:spLocks noGrp="1"/>
          </p:cNvSpPr>
          <p:nvPr>
            <p:ph type="sldNum" sz="quarter" idx="12"/>
          </p:nvPr>
        </p:nvSpPr>
        <p:spPr/>
        <p:txBody>
          <a:bodyPr/>
          <a:lstStyle/>
          <a:p>
            <a:fld id="{D126518D-7CBE-4BC8-B5DA-09ECE18E3AB2}" type="slidenum">
              <a:rPr lang="en-IN" smtClean="0"/>
              <a:t>‹#›</a:t>
            </a:fld>
            <a:endParaRPr lang="en-IN"/>
          </a:p>
        </p:txBody>
      </p:sp>
    </p:spTree>
    <p:extLst>
      <p:ext uri="{BB962C8B-B14F-4D97-AF65-F5344CB8AC3E}">
        <p14:creationId xmlns:p14="http://schemas.microsoft.com/office/powerpoint/2010/main" val="209924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4DC12-8604-4B8C-B9FE-4D2963B98F6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580D50A-C45B-43B6-8B08-A146E33EDE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E25280E-CCA3-4357-B8CF-6F441E8426AC}"/>
              </a:ext>
            </a:extLst>
          </p:cNvPr>
          <p:cNvSpPr>
            <a:spLocks noGrp="1"/>
          </p:cNvSpPr>
          <p:nvPr>
            <p:ph type="dt" sz="half" idx="10"/>
          </p:nvPr>
        </p:nvSpPr>
        <p:spPr/>
        <p:txBody>
          <a:bodyPr/>
          <a:lstStyle/>
          <a:p>
            <a:fld id="{9C9A65FF-03BA-40F5-89E6-2EFFB61CCADB}" type="datetimeFigureOut">
              <a:rPr lang="en-IN" smtClean="0"/>
              <a:t>28-03-2023</a:t>
            </a:fld>
            <a:endParaRPr lang="en-IN"/>
          </a:p>
        </p:txBody>
      </p:sp>
      <p:sp>
        <p:nvSpPr>
          <p:cNvPr id="5" name="Footer Placeholder 4">
            <a:extLst>
              <a:ext uri="{FF2B5EF4-FFF2-40B4-BE49-F238E27FC236}">
                <a16:creationId xmlns:a16="http://schemas.microsoft.com/office/drawing/2014/main" id="{88BAD7BF-158C-4790-9E1D-CD2738EE8BA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A1CAFF-2ABB-4380-B014-5C486A4D1574}"/>
              </a:ext>
            </a:extLst>
          </p:cNvPr>
          <p:cNvSpPr>
            <a:spLocks noGrp="1"/>
          </p:cNvSpPr>
          <p:nvPr>
            <p:ph type="sldNum" sz="quarter" idx="12"/>
          </p:nvPr>
        </p:nvSpPr>
        <p:spPr/>
        <p:txBody>
          <a:bodyPr/>
          <a:lstStyle/>
          <a:p>
            <a:fld id="{D126518D-7CBE-4BC8-B5DA-09ECE18E3AB2}" type="slidenum">
              <a:rPr lang="en-IN" smtClean="0"/>
              <a:t>‹#›</a:t>
            </a:fld>
            <a:endParaRPr lang="en-IN"/>
          </a:p>
        </p:txBody>
      </p:sp>
    </p:spTree>
    <p:extLst>
      <p:ext uri="{BB962C8B-B14F-4D97-AF65-F5344CB8AC3E}">
        <p14:creationId xmlns:p14="http://schemas.microsoft.com/office/powerpoint/2010/main" val="363388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96C3A6-D713-4E80-89E7-DFD2FEAB4A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0CEFF33-E2C3-4ADC-8640-AF5A9823F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2C1111F-B511-4E19-812C-1949BF3C4F02}"/>
              </a:ext>
            </a:extLst>
          </p:cNvPr>
          <p:cNvSpPr>
            <a:spLocks noGrp="1"/>
          </p:cNvSpPr>
          <p:nvPr>
            <p:ph type="dt" sz="half" idx="10"/>
          </p:nvPr>
        </p:nvSpPr>
        <p:spPr/>
        <p:txBody>
          <a:bodyPr/>
          <a:lstStyle/>
          <a:p>
            <a:fld id="{9C9A65FF-03BA-40F5-89E6-2EFFB61CCADB}" type="datetimeFigureOut">
              <a:rPr lang="en-IN" smtClean="0"/>
              <a:t>28-03-2023</a:t>
            </a:fld>
            <a:endParaRPr lang="en-IN"/>
          </a:p>
        </p:txBody>
      </p:sp>
      <p:sp>
        <p:nvSpPr>
          <p:cNvPr id="5" name="Footer Placeholder 4">
            <a:extLst>
              <a:ext uri="{FF2B5EF4-FFF2-40B4-BE49-F238E27FC236}">
                <a16:creationId xmlns:a16="http://schemas.microsoft.com/office/drawing/2014/main" id="{0EE4455F-5926-4EF1-B7FF-F722D67DC26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B684CF7-1802-4D5E-87EB-93AB58E20076}"/>
              </a:ext>
            </a:extLst>
          </p:cNvPr>
          <p:cNvSpPr>
            <a:spLocks noGrp="1"/>
          </p:cNvSpPr>
          <p:nvPr>
            <p:ph type="sldNum" sz="quarter" idx="12"/>
          </p:nvPr>
        </p:nvSpPr>
        <p:spPr/>
        <p:txBody>
          <a:bodyPr/>
          <a:lstStyle/>
          <a:p>
            <a:fld id="{D126518D-7CBE-4BC8-B5DA-09ECE18E3AB2}" type="slidenum">
              <a:rPr lang="en-IN" smtClean="0"/>
              <a:t>‹#›</a:t>
            </a:fld>
            <a:endParaRPr lang="en-IN"/>
          </a:p>
        </p:txBody>
      </p:sp>
    </p:spTree>
    <p:extLst>
      <p:ext uri="{BB962C8B-B14F-4D97-AF65-F5344CB8AC3E}">
        <p14:creationId xmlns:p14="http://schemas.microsoft.com/office/powerpoint/2010/main" val="306736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2D2D38"/>
                </a:solidFill>
                <a:latin typeface="Trebuchet MS"/>
                <a:cs typeface="Trebuchet MS"/>
              </a:defRPr>
            </a:lvl1pPr>
          </a:lstStyle>
          <a:p>
            <a:pPr marL="12700">
              <a:lnSpc>
                <a:spcPct val="100000"/>
              </a:lnSpc>
              <a:spcBef>
                <a:spcPts val="70"/>
              </a:spcBef>
            </a:pPr>
            <a:r>
              <a:rPr spc="75" dirty="0"/>
              <a:t>20</a:t>
            </a:r>
            <a:r>
              <a:rPr spc="-35" dirty="0"/>
              <a:t> </a:t>
            </a:r>
            <a:r>
              <a:rPr spc="95" dirty="0"/>
              <a:t>J</a:t>
            </a:r>
            <a:r>
              <a:rPr spc="20" dirty="0"/>
              <a:t>an</a:t>
            </a:r>
            <a:r>
              <a:rPr spc="15" dirty="0"/>
              <a:t>u</a:t>
            </a:r>
            <a:r>
              <a:rPr spc="30" dirty="0"/>
              <a:t>ary</a:t>
            </a:r>
            <a:r>
              <a:rPr spc="-40" dirty="0"/>
              <a:t> </a:t>
            </a:r>
            <a:r>
              <a:rPr spc="75" dirty="0"/>
              <a:t>2023</a:t>
            </a:r>
          </a:p>
        </p:txBody>
      </p:sp>
      <p:sp>
        <p:nvSpPr>
          <p:cNvPr id="5" name="Holder 5"/>
          <p:cNvSpPr>
            <a:spLocks noGrp="1"/>
          </p:cNvSpPr>
          <p:nvPr>
            <p:ph type="dt" sz="half" idx="6"/>
          </p:nvPr>
        </p:nvSpPr>
        <p:spPr/>
        <p:txBody>
          <a:bodyPr lIns="0" tIns="0" rIns="0" bIns="0"/>
          <a:lstStyle>
            <a:lvl1pPr>
              <a:defRPr sz="800" b="0" i="0">
                <a:solidFill>
                  <a:srgbClr val="2D2D38"/>
                </a:solidFill>
                <a:latin typeface="Trebuchet MS"/>
                <a:cs typeface="Trebuchet MS"/>
              </a:defRPr>
            </a:lvl1pPr>
          </a:lstStyle>
          <a:p>
            <a:pPr marL="12700">
              <a:lnSpc>
                <a:spcPct val="100000"/>
              </a:lnSpc>
              <a:spcBef>
                <a:spcPts val="70"/>
              </a:spcBef>
            </a:pPr>
            <a:r>
              <a:rPr spc="15" dirty="0"/>
              <a:t>Appointment</a:t>
            </a:r>
            <a:r>
              <a:rPr spc="-60" dirty="0"/>
              <a:t> </a:t>
            </a:r>
            <a:r>
              <a:rPr spc="10" dirty="0"/>
              <a:t>of</a:t>
            </a:r>
            <a:r>
              <a:rPr spc="-30" dirty="0"/>
              <a:t> </a:t>
            </a:r>
            <a:r>
              <a:rPr spc="20" dirty="0"/>
              <a:t>Consultant</a:t>
            </a:r>
            <a:r>
              <a:rPr spc="-60" dirty="0"/>
              <a:t> </a:t>
            </a:r>
            <a:r>
              <a:rPr spc="10" dirty="0"/>
              <a:t>for</a:t>
            </a:r>
            <a:r>
              <a:rPr spc="-25" dirty="0"/>
              <a:t> </a:t>
            </a:r>
            <a:r>
              <a:rPr spc="25" dirty="0"/>
              <a:t>advisory</a:t>
            </a:r>
            <a:r>
              <a:rPr spc="-20" dirty="0"/>
              <a:t> </a:t>
            </a:r>
            <a:r>
              <a:rPr spc="20" dirty="0"/>
              <a:t>support</a:t>
            </a:r>
            <a:r>
              <a:rPr spc="-40" dirty="0"/>
              <a:t> </a:t>
            </a:r>
            <a:r>
              <a:rPr spc="15" dirty="0"/>
              <a:t>to</a:t>
            </a:r>
            <a:r>
              <a:rPr spc="-30" dirty="0"/>
              <a:t> </a:t>
            </a:r>
            <a:r>
              <a:rPr spc="15" dirty="0"/>
              <a:t>Dept</a:t>
            </a:r>
            <a:r>
              <a:rPr spc="-40" dirty="0"/>
              <a:t> </a:t>
            </a:r>
            <a:r>
              <a:rPr spc="10" dirty="0"/>
              <a:t>of</a:t>
            </a:r>
            <a:r>
              <a:rPr spc="-35" dirty="0"/>
              <a:t> </a:t>
            </a:r>
            <a:r>
              <a:rPr spc="15" dirty="0"/>
              <a:t>Tourism,</a:t>
            </a:r>
            <a:r>
              <a:rPr spc="-40" dirty="0"/>
              <a:t> </a:t>
            </a:r>
            <a:r>
              <a:rPr spc="15" dirty="0"/>
              <a:t>Govt</a:t>
            </a:r>
            <a:r>
              <a:rPr spc="-25" dirty="0"/>
              <a:t> </a:t>
            </a:r>
            <a:r>
              <a:rPr spc="10" dirty="0"/>
              <a:t>of</a:t>
            </a:r>
            <a:r>
              <a:rPr spc="-35" dirty="0"/>
              <a:t> </a:t>
            </a:r>
            <a:r>
              <a:rPr spc="25" dirty="0"/>
              <a:t>Maharashtra</a:t>
            </a:r>
          </a:p>
        </p:txBody>
      </p:sp>
      <p:sp>
        <p:nvSpPr>
          <p:cNvPr id="6" name="Holder 6"/>
          <p:cNvSpPr>
            <a:spLocks noGrp="1"/>
          </p:cNvSpPr>
          <p:nvPr>
            <p:ph type="sldNum" sz="quarter" idx="7"/>
          </p:nvPr>
        </p:nvSpPr>
        <p:spPr/>
        <p:txBody>
          <a:bodyPr lIns="0" tIns="0" rIns="0" bIns="0"/>
          <a:lstStyle>
            <a:lvl1pPr>
              <a:defRPr sz="800" b="0" i="0">
                <a:solidFill>
                  <a:srgbClr val="2D2D38"/>
                </a:solidFill>
                <a:latin typeface="Trebuchet MS"/>
                <a:cs typeface="Trebuchet MS"/>
              </a:defRPr>
            </a:lvl1pPr>
          </a:lstStyle>
          <a:p>
            <a:pPr marL="12700">
              <a:lnSpc>
                <a:spcPct val="100000"/>
              </a:lnSpc>
              <a:spcBef>
                <a:spcPts val="70"/>
              </a:spcBef>
            </a:pPr>
            <a:r>
              <a:rPr spc="75" dirty="0"/>
              <a:t>P</a:t>
            </a:r>
            <a:r>
              <a:rPr spc="25" dirty="0"/>
              <a:t>age</a:t>
            </a:r>
            <a:r>
              <a:rPr spc="-55" dirty="0"/>
              <a:t> </a:t>
            </a:r>
            <a:fld id="{81D60167-4931-47E6-BA6A-407CBD079E47}" type="slidenum">
              <a:rPr spc="75" dirty="0"/>
              <a:t>‹#›</a:t>
            </a:fld>
            <a:endParaRPr spc="75" dirty="0"/>
          </a:p>
        </p:txBody>
      </p:sp>
    </p:spTree>
    <p:extLst>
      <p:ext uri="{BB962C8B-B14F-4D97-AF65-F5344CB8AC3E}">
        <p14:creationId xmlns:p14="http://schemas.microsoft.com/office/powerpoint/2010/main" val="1364285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D2D38"/>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2D2D38"/>
                </a:solidFill>
                <a:latin typeface="Trebuchet MS"/>
                <a:cs typeface="Trebuchet MS"/>
              </a:defRPr>
            </a:lvl1pPr>
          </a:lstStyle>
          <a:p>
            <a:pPr marL="12700">
              <a:lnSpc>
                <a:spcPct val="100000"/>
              </a:lnSpc>
              <a:spcBef>
                <a:spcPts val="70"/>
              </a:spcBef>
            </a:pPr>
            <a:r>
              <a:rPr spc="75" dirty="0"/>
              <a:t>20</a:t>
            </a:r>
            <a:r>
              <a:rPr spc="-35" dirty="0"/>
              <a:t> </a:t>
            </a:r>
            <a:r>
              <a:rPr spc="95" dirty="0"/>
              <a:t>J</a:t>
            </a:r>
            <a:r>
              <a:rPr spc="20" dirty="0"/>
              <a:t>an</a:t>
            </a:r>
            <a:r>
              <a:rPr spc="15" dirty="0"/>
              <a:t>u</a:t>
            </a:r>
            <a:r>
              <a:rPr spc="30" dirty="0"/>
              <a:t>ary</a:t>
            </a:r>
            <a:r>
              <a:rPr spc="-40" dirty="0"/>
              <a:t> </a:t>
            </a:r>
            <a:r>
              <a:rPr spc="75" dirty="0"/>
              <a:t>2023</a:t>
            </a:r>
          </a:p>
        </p:txBody>
      </p:sp>
      <p:sp>
        <p:nvSpPr>
          <p:cNvPr id="5" name="Holder 5"/>
          <p:cNvSpPr>
            <a:spLocks noGrp="1"/>
          </p:cNvSpPr>
          <p:nvPr>
            <p:ph type="dt" sz="half" idx="6"/>
          </p:nvPr>
        </p:nvSpPr>
        <p:spPr/>
        <p:txBody>
          <a:bodyPr lIns="0" tIns="0" rIns="0" bIns="0"/>
          <a:lstStyle>
            <a:lvl1pPr>
              <a:defRPr sz="800" b="0" i="0">
                <a:solidFill>
                  <a:srgbClr val="2D2D38"/>
                </a:solidFill>
                <a:latin typeface="Trebuchet MS"/>
                <a:cs typeface="Trebuchet MS"/>
              </a:defRPr>
            </a:lvl1pPr>
          </a:lstStyle>
          <a:p>
            <a:pPr marL="12700">
              <a:lnSpc>
                <a:spcPct val="100000"/>
              </a:lnSpc>
              <a:spcBef>
                <a:spcPts val="70"/>
              </a:spcBef>
            </a:pPr>
            <a:r>
              <a:rPr spc="15" dirty="0"/>
              <a:t>Appointment</a:t>
            </a:r>
            <a:r>
              <a:rPr spc="-60" dirty="0"/>
              <a:t> </a:t>
            </a:r>
            <a:r>
              <a:rPr spc="10" dirty="0"/>
              <a:t>of</a:t>
            </a:r>
            <a:r>
              <a:rPr spc="-30" dirty="0"/>
              <a:t> </a:t>
            </a:r>
            <a:r>
              <a:rPr spc="20" dirty="0"/>
              <a:t>Consultant</a:t>
            </a:r>
            <a:r>
              <a:rPr spc="-60" dirty="0"/>
              <a:t> </a:t>
            </a:r>
            <a:r>
              <a:rPr spc="10" dirty="0"/>
              <a:t>for</a:t>
            </a:r>
            <a:r>
              <a:rPr spc="-25" dirty="0"/>
              <a:t> </a:t>
            </a:r>
            <a:r>
              <a:rPr spc="25" dirty="0"/>
              <a:t>advisory</a:t>
            </a:r>
            <a:r>
              <a:rPr spc="-20" dirty="0"/>
              <a:t> </a:t>
            </a:r>
            <a:r>
              <a:rPr spc="20" dirty="0"/>
              <a:t>support</a:t>
            </a:r>
            <a:r>
              <a:rPr spc="-40" dirty="0"/>
              <a:t> </a:t>
            </a:r>
            <a:r>
              <a:rPr spc="15" dirty="0"/>
              <a:t>to</a:t>
            </a:r>
            <a:r>
              <a:rPr spc="-30" dirty="0"/>
              <a:t> </a:t>
            </a:r>
            <a:r>
              <a:rPr spc="15" dirty="0"/>
              <a:t>Dept</a:t>
            </a:r>
            <a:r>
              <a:rPr spc="-40" dirty="0"/>
              <a:t> </a:t>
            </a:r>
            <a:r>
              <a:rPr spc="10" dirty="0"/>
              <a:t>of</a:t>
            </a:r>
            <a:r>
              <a:rPr spc="-35" dirty="0"/>
              <a:t> </a:t>
            </a:r>
            <a:r>
              <a:rPr spc="15" dirty="0"/>
              <a:t>Tourism,</a:t>
            </a:r>
            <a:r>
              <a:rPr spc="-40" dirty="0"/>
              <a:t> </a:t>
            </a:r>
            <a:r>
              <a:rPr spc="15" dirty="0"/>
              <a:t>Govt</a:t>
            </a:r>
            <a:r>
              <a:rPr spc="-25" dirty="0"/>
              <a:t> </a:t>
            </a:r>
            <a:r>
              <a:rPr spc="10" dirty="0"/>
              <a:t>of</a:t>
            </a:r>
            <a:r>
              <a:rPr spc="-35" dirty="0"/>
              <a:t> </a:t>
            </a:r>
            <a:r>
              <a:rPr spc="25" dirty="0"/>
              <a:t>Maharashtra</a:t>
            </a:r>
          </a:p>
        </p:txBody>
      </p:sp>
      <p:sp>
        <p:nvSpPr>
          <p:cNvPr id="6" name="Holder 6"/>
          <p:cNvSpPr>
            <a:spLocks noGrp="1"/>
          </p:cNvSpPr>
          <p:nvPr>
            <p:ph type="sldNum" sz="quarter" idx="7"/>
          </p:nvPr>
        </p:nvSpPr>
        <p:spPr/>
        <p:txBody>
          <a:bodyPr lIns="0" tIns="0" rIns="0" bIns="0"/>
          <a:lstStyle>
            <a:lvl1pPr>
              <a:defRPr sz="800" b="0" i="0">
                <a:solidFill>
                  <a:srgbClr val="2D2D38"/>
                </a:solidFill>
                <a:latin typeface="Trebuchet MS"/>
                <a:cs typeface="Trebuchet MS"/>
              </a:defRPr>
            </a:lvl1pPr>
          </a:lstStyle>
          <a:p>
            <a:pPr marL="12700">
              <a:lnSpc>
                <a:spcPct val="100000"/>
              </a:lnSpc>
              <a:spcBef>
                <a:spcPts val="70"/>
              </a:spcBef>
            </a:pPr>
            <a:r>
              <a:rPr spc="75" dirty="0"/>
              <a:t>P</a:t>
            </a:r>
            <a:r>
              <a:rPr spc="25" dirty="0"/>
              <a:t>age</a:t>
            </a:r>
            <a:r>
              <a:rPr spc="-55" dirty="0"/>
              <a:t> </a:t>
            </a:r>
            <a:fld id="{81D60167-4931-47E6-BA6A-407CBD079E47}" type="slidenum">
              <a:rPr spc="75" dirty="0"/>
              <a:t>‹#›</a:t>
            </a:fld>
            <a:endParaRPr spc="75" dirty="0"/>
          </a:p>
        </p:txBody>
      </p:sp>
    </p:spTree>
    <p:extLst>
      <p:ext uri="{BB962C8B-B14F-4D97-AF65-F5344CB8AC3E}">
        <p14:creationId xmlns:p14="http://schemas.microsoft.com/office/powerpoint/2010/main" val="1398717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D2D38"/>
                </a:solidFill>
                <a:latin typeface="Trebuchet MS"/>
                <a:cs typeface="Trebuchet MS"/>
              </a:defRPr>
            </a:lvl1pPr>
          </a:lstStyle>
          <a:p>
            <a:endParaRPr/>
          </a:p>
        </p:txBody>
      </p:sp>
      <p:sp>
        <p:nvSpPr>
          <p:cNvPr id="3" name="Holder 3"/>
          <p:cNvSpPr>
            <a:spLocks noGrp="1"/>
          </p:cNvSpPr>
          <p:nvPr>
            <p:ph sz="half" idx="2"/>
          </p:nvPr>
        </p:nvSpPr>
        <p:spPr>
          <a:xfrm>
            <a:off x="1505203" y="1563700"/>
            <a:ext cx="4324985" cy="3623310"/>
          </a:xfrm>
          <a:prstGeom prst="rect">
            <a:avLst/>
          </a:prstGeom>
        </p:spPr>
        <p:txBody>
          <a:bodyPr wrap="square" lIns="0" tIns="0" rIns="0" bIns="0">
            <a:spAutoFit/>
          </a:bodyPr>
          <a:lstStyle>
            <a:lvl1pPr>
              <a:defRPr sz="1800" b="1" i="0">
                <a:solidFill>
                  <a:schemeClr val="tx1"/>
                </a:solidFill>
                <a:latin typeface="Trebuchet MS"/>
                <a:cs typeface="Trebuchet MS"/>
              </a:defRPr>
            </a:lvl1pPr>
          </a:lstStyle>
          <a:p>
            <a:endParaRPr/>
          </a:p>
        </p:txBody>
      </p:sp>
      <p:sp>
        <p:nvSpPr>
          <p:cNvPr id="4" name="Holder 4"/>
          <p:cNvSpPr>
            <a:spLocks noGrp="1"/>
          </p:cNvSpPr>
          <p:nvPr>
            <p:ph sz="half" idx="3"/>
          </p:nvPr>
        </p:nvSpPr>
        <p:spPr>
          <a:xfrm>
            <a:off x="6392417" y="1261110"/>
            <a:ext cx="4878705" cy="4418965"/>
          </a:xfrm>
          <a:prstGeom prst="rect">
            <a:avLst/>
          </a:prstGeom>
        </p:spPr>
        <p:txBody>
          <a:bodyPr wrap="square" lIns="0" tIns="0" rIns="0" bIns="0">
            <a:spAutoFit/>
          </a:bodyPr>
          <a:lstStyle>
            <a:lvl1pPr>
              <a:defRPr sz="1600" b="0" i="0">
                <a:solidFill>
                  <a:schemeClr val="tx1"/>
                </a:solidFill>
                <a:latin typeface="Trebuchet MS"/>
                <a:cs typeface="Trebuchet MS"/>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2D2D38"/>
                </a:solidFill>
                <a:latin typeface="Trebuchet MS"/>
                <a:cs typeface="Trebuchet MS"/>
              </a:defRPr>
            </a:lvl1pPr>
          </a:lstStyle>
          <a:p>
            <a:pPr marL="12700">
              <a:lnSpc>
                <a:spcPct val="100000"/>
              </a:lnSpc>
              <a:spcBef>
                <a:spcPts val="70"/>
              </a:spcBef>
            </a:pPr>
            <a:r>
              <a:rPr spc="75" dirty="0"/>
              <a:t>20</a:t>
            </a:r>
            <a:r>
              <a:rPr spc="-35" dirty="0"/>
              <a:t> </a:t>
            </a:r>
            <a:r>
              <a:rPr spc="95" dirty="0"/>
              <a:t>J</a:t>
            </a:r>
            <a:r>
              <a:rPr spc="20" dirty="0"/>
              <a:t>an</a:t>
            </a:r>
            <a:r>
              <a:rPr spc="15" dirty="0"/>
              <a:t>u</a:t>
            </a:r>
            <a:r>
              <a:rPr spc="30" dirty="0"/>
              <a:t>ary</a:t>
            </a:r>
            <a:r>
              <a:rPr spc="-40" dirty="0"/>
              <a:t> </a:t>
            </a:r>
            <a:r>
              <a:rPr spc="75" dirty="0"/>
              <a:t>2023</a:t>
            </a:r>
          </a:p>
        </p:txBody>
      </p:sp>
      <p:sp>
        <p:nvSpPr>
          <p:cNvPr id="6" name="Holder 6"/>
          <p:cNvSpPr>
            <a:spLocks noGrp="1"/>
          </p:cNvSpPr>
          <p:nvPr>
            <p:ph type="dt" sz="half" idx="6"/>
          </p:nvPr>
        </p:nvSpPr>
        <p:spPr/>
        <p:txBody>
          <a:bodyPr lIns="0" tIns="0" rIns="0" bIns="0"/>
          <a:lstStyle>
            <a:lvl1pPr>
              <a:defRPr sz="800" b="0" i="0">
                <a:solidFill>
                  <a:srgbClr val="2D2D38"/>
                </a:solidFill>
                <a:latin typeface="Trebuchet MS"/>
                <a:cs typeface="Trebuchet MS"/>
              </a:defRPr>
            </a:lvl1pPr>
          </a:lstStyle>
          <a:p>
            <a:pPr marL="12700">
              <a:lnSpc>
                <a:spcPct val="100000"/>
              </a:lnSpc>
              <a:spcBef>
                <a:spcPts val="70"/>
              </a:spcBef>
            </a:pPr>
            <a:r>
              <a:rPr spc="15" dirty="0"/>
              <a:t>Appointment</a:t>
            </a:r>
            <a:r>
              <a:rPr spc="-60" dirty="0"/>
              <a:t> </a:t>
            </a:r>
            <a:r>
              <a:rPr spc="10" dirty="0"/>
              <a:t>of</a:t>
            </a:r>
            <a:r>
              <a:rPr spc="-30" dirty="0"/>
              <a:t> </a:t>
            </a:r>
            <a:r>
              <a:rPr spc="20" dirty="0"/>
              <a:t>Consultant</a:t>
            </a:r>
            <a:r>
              <a:rPr spc="-60" dirty="0"/>
              <a:t> </a:t>
            </a:r>
            <a:r>
              <a:rPr spc="10" dirty="0"/>
              <a:t>for</a:t>
            </a:r>
            <a:r>
              <a:rPr spc="-25" dirty="0"/>
              <a:t> </a:t>
            </a:r>
            <a:r>
              <a:rPr spc="25" dirty="0"/>
              <a:t>advisory</a:t>
            </a:r>
            <a:r>
              <a:rPr spc="-20" dirty="0"/>
              <a:t> </a:t>
            </a:r>
            <a:r>
              <a:rPr spc="20" dirty="0"/>
              <a:t>support</a:t>
            </a:r>
            <a:r>
              <a:rPr spc="-40" dirty="0"/>
              <a:t> </a:t>
            </a:r>
            <a:r>
              <a:rPr spc="15" dirty="0"/>
              <a:t>to</a:t>
            </a:r>
            <a:r>
              <a:rPr spc="-30" dirty="0"/>
              <a:t> </a:t>
            </a:r>
            <a:r>
              <a:rPr spc="15" dirty="0"/>
              <a:t>Dept</a:t>
            </a:r>
            <a:r>
              <a:rPr spc="-40" dirty="0"/>
              <a:t> </a:t>
            </a:r>
            <a:r>
              <a:rPr spc="10" dirty="0"/>
              <a:t>of</a:t>
            </a:r>
            <a:r>
              <a:rPr spc="-35" dirty="0"/>
              <a:t> </a:t>
            </a:r>
            <a:r>
              <a:rPr spc="15" dirty="0"/>
              <a:t>Tourism,</a:t>
            </a:r>
            <a:r>
              <a:rPr spc="-40" dirty="0"/>
              <a:t> </a:t>
            </a:r>
            <a:r>
              <a:rPr spc="15" dirty="0"/>
              <a:t>Govt</a:t>
            </a:r>
            <a:r>
              <a:rPr spc="-25" dirty="0"/>
              <a:t> </a:t>
            </a:r>
            <a:r>
              <a:rPr spc="10" dirty="0"/>
              <a:t>of</a:t>
            </a:r>
            <a:r>
              <a:rPr spc="-35" dirty="0"/>
              <a:t> </a:t>
            </a:r>
            <a:r>
              <a:rPr spc="25" dirty="0"/>
              <a:t>Maharashtra</a:t>
            </a:r>
          </a:p>
        </p:txBody>
      </p:sp>
      <p:sp>
        <p:nvSpPr>
          <p:cNvPr id="7" name="Holder 7"/>
          <p:cNvSpPr>
            <a:spLocks noGrp="1"/>
          </p:cNvSpPr>
          <p:nvPr>
            <p:ph type="sldNum" sz="quarter" idx="7"/>
          </p:nvPr>
        </p:nvSpPr>
        <p:spPr/>
        <p:txBody>
          <a:bodyPr lIns="0" tIns="0" rIns="0" bIns="0"/>
          <a:lstStyle>
            <a:lvl1pPr>
              <a:defRPr sz="800" b="0" i="0">
                <a:solidFill>
                  <a:srgbClr val="2D2D38"/>
                </a:solidFill>
                <a:latin typeface="Trebuchet MS"/>
                <a:cs typeface="Trebuchet MS"/>
              </a:defRPr>
            </a:lvl1pPr>
          </a:lstStyle>
          <a:p>
            <a:pPr marL="12700">
              <a:lnSpc>
                <a:spcPct val="100000"/>
              </a:lnSpc>
              <a:spcBef>
                <a:spcPts val="70"/>
              </a:spcBef>
            </a:pPr>
            <a:r>
              <a:rPr spc="75" dirty="0"/>
              <a:t>P</a:t>
            </a:r>
            <a:r>
              <a:rPr spc="25" dirty="0"/>
              <a:t>age</a:t>
            </a:r>
            <a:r>
              <a:rPr spc="-55" dirty="0"/>
              <a:t> </a:t>
            </a:r>
            <a:fld id="{81D60167-4931-47E6-BA6A-407CBD079E47}" type="slidenum">
              <a:rPr spc="75" dirty="0"/>
              <a:t>‹#›</a:t>
            </a:fld>
            <a:endParaRPr spc="75" dirty="0"/>
          </a:p>
        </p:txBody>
      </p:sp>
    </p:spTree>
    <p:extLst>
      <p:ext uri="{BB962C8B-B14F-4D97-AF65-F5344CB8AC3E}">
        <p14:creationId xmlns:p14="http://schemas.microsoft.com/office/powerpoint/2010/main" val="3548584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D2D38"/>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defRPr sz="800" b="0" i="0">
                <a:solidFill>
                  <a:srgbClr val="2D2D38"/>
                </a:solidFill>
                <a:latin typeface="Trebuchet MS"/>
                <a:cs typeface="Trebuchet MS"/>
              </a:defRPr>
            </a:lvl1pPr>
          </a:lstStyle>
          <a:p>
            <a:pPr marL="12700">
              <a:lnSpc>
                <a:spcPct val="100000"/>
              </a:lnSpc>
              <a:spcBef>
                <a:spcPts val="70"/>
              </a:spcBef>
            </a:pPr>
            <a:r>
              <a:rPr spc="75" dirty="0"/>
              <a:t>20</a:t>
            </a:r>
            <a:r>
              <a:rPr spc="-35" dirty="0"/>
              <a:t> </a:t>
            </a:r>
            <a:r>
              <a:rPr spc="95" dirty="0"/>
              <a:t>J</a:t>
            </a:r>
            <a:r>
              <a:rPr spc="20" dirty="0"/>
              <a:t>an</a:t>
            </a:r>
            <a:r>
              <a:rPr spc="15" dirty="0"/>
              <a:t>u</a:t>
            </a:r>
            <a:r>
              <a:rPr spc="30" dirty="0"/>
              <a:t>ary</a:t>
            </a:r>
            <a:r>
              <a:rPr spc="-40" dirty="0"/>
              <a:t> </a:t>
            </a:r>
            <a:r>
              <a:rPr spc="75" dirty="0"/>
              <a:t>2023</a:t>
            </a:r>
          </a:p>
        </p:txBody>
      </p:sp>
      <p:sp>
        <p:nvSpPr>
          <p:cNvPr id="4" name="Holder 4"/>
          <p:cNvSpPr>
            <a:spLocks noGrp="1"/>
          </p:cNvSpPr>
          <p:nvPr>
            <p:ph type="dt" sz="half" idx="6"/>
          </p:nvPr>
        </p:nvSpPr>
        <p:spPr/>
        <p:txBody>
          <a:bodyPr lIns="0" tIns="0" rIns="0" bIns="0"/>
          <a:lstStyle>
            <a:lvl1pPr>
              <a:defRPr sz="800" b="0" i="0">
                <a:solidFill>
                  <a:srgbClr val="2D2D38"/>
                </a:solidFill>
                <a:latin typeface="Trebuchet MS"/>
                <a:cs typeface="Trebuchet MS"/>
              </a:defRPr>
            </a:lvl1pPr>
          </a:lstStyle>
          <a:p>
            <a:pPr marL="12700">
              <a:lnSpc>
                <a:spcPct val="100000"/>
              </a:lnSpc>
              <a:spcBef>
                <a:spcPts val="70"/>
              </a:spcBef>
            </a:pPr>
            <a:r>
              <a:rPr spc="15" dirty="0"/>
              <a:t>Appointment</a:t>
            </a:r>
            <a:r>
              <a:rPr spc="-60" dirty="0"/>
              <a:t> </a:t>
            </a:r>
            <a:r>
              <a:rPr spc="10" dirty="0"/>
              <a:t>of</a:t>
            </a:r>
            <a:r>
              <a:rPr spc="-30" dirty="0"/>
              <a:t> </a:t>
            </a:r>
            <a:r>
              <a:rPr spc="20" dirty="0"/>
              <a:t>Consultant</a:t>
            </a:r>
            <a:r>
              <a:rPr spc="-60" dirty="0"/>
              <a:t> </a:t>
            </a:r>
            <a:r>
              <a:rPr spc="10" dirty="0"/>
              <a:t>for</a:t>
            </a:r>
            <a:r>
              <a:rPr spc="-25" dirty="0"/>
              <a:t> </a:t>
            </a:r>
            <a:r>
              <a:rPr spc="25" dirty="0"/>
              <a:t>advisory</a:t>
            </a:r>
            <a:r>
              <a:rPr spc="-20" dirty="0"/>
              <a:t> </a:t>
            </a:r>
            <a:r>
              <a:rPr spc="20" dirty="0"/>
              <a:t>support</a:t>
            </a:r>
            <a:r>
              <a:rPr spc="-40" dirty="0"/>
              <a:t> </a:t>
            </a:r>
            <a:r>
              <a:rPr spc="15" dirty="0"/>
              <a:t>to</a:t>
            </a:r>
            <a:r>
              <a:rPr spc="-30" dirty="0"/>
              <a:t> </a:t>
            </a:r>
            <a:r>
              <a:rPr spc="15" dirty="0"/>
              <a:t>Dept</a:t>
            </a:r>
            <a:r>
              <a:rPr spc="-40" dirty="0"/>
              <a:t> </a:t>
            </a:r>
            <a:r>
              <a:rPr spc="10" dirty="0"/>
              <a:t>of</a:t>
            </a:r>
            <a:r>
              <a:rPr spc="-35" dirty="0"/>
              <a:t> </a:t>
            </a:r>
            <a:r>
              <a:rPr spc="15" dirty="0"/>
              <a:t>Tourism,</a:t>
            </a:r>
            <a:r>
              <a:rPr spc="-40" dirty="0"/>
              <a:t> </a:t>
            </a:r>
            <a:r>
              <a:rPr spc="15" dirty="0"/>
              <a:t>Govt</a:t>
            </a:r>
            <a:r>
              <a:rPr spc="-25" dirty="0"/>
              <a:t> </a:t>
            </a:r>
            <a:r>
              <a:rPr spc="10" dirty="0"/>
              <a:t>of</a:t>
            </a:r>
            <a:r>
              <a:rPr spc="-35" dirty="0"/>
              <a:t> </a:t>
            </a:r>
            <a:r>
              <a:rPr spc="25" dirty="0"/>
              <a:t>Maharashtra</a:t>
            </a:r>
          </a:p>
        </p:txBody>
      </p:sp>
      <p:sp>
        <p:nvSpPr>
          <p:cNvPr id="5" name="Holder 5"/>
          <p:cNvSpPr>
            <a:spLocks noGrp="1"/>
          </p:cNvSpPr>
          <p:nvPr>
            <p:ph type="sldNum" sz="quarter" idx="7"/>
          </p:nvPr>
        </p:nvSpPr>
        <p:spPr/>
        <p:txBody>
          <a:bodyPr lIns="0" tIns="0" rIns="0" bIns="0"/>
          <a:lstStyle>
            <a:lvl1pPr>
              <a:defRPr sz="800" b="0" i="0">
                <a:solidFill>
                  <a:srgbClr val="2D2D38"/>
                </a:solidFill>
                <a:latin typeface="Trebuchet MS"/>
                <a:cs typeface="Trebuchet MS"/>
              </a:defRPr>
            </a:lvl1pPr>
          </a:lstStyle>
          <a:p>
            <a:pPr marL="12700">
              <a:lnSpc>
                <a:spcPct val="100000"/>
              </a:lnSpc>
              <a:spcBef>
                <a:spcPts val="70"/>
              </a:spcBef>
            </a:pPr>
            <a:r>
              <a:rPr spc="75" dirty="0"/>
              <a:t>P</a:t>
            </a:r>
            <a:r>
              <a:rPr spc="25" dirty="0"/>
              <a:t>age</a:t>
            </a:r>
            <a:r>
              <a:rPr spc="-55" dirty="0"/>
              <a:t> </a:t>
            </a:r>
            <a:fld id="{81D60167-4931-47E6-BA6A-407CBD079E47}" type="slidenum">
              <a:rPr spc="75" dirty="0"/>
              <a:t>‹#›</a:t>
            </a:fld>
            <a:endParaRPr spc="75" dirty="0"/>
          </a:p>
        </p:txBody>
      </p:sp>
    </p:spTree>
    <p:extLst>
      <p:ext uri="{BB962C8B-B14F-4D97-AF65-F5344CB8AC3E}">
        <p14:creationId xmlns:p14="http://schemas.microsoft.com/office/powerpoint/2010/main" val="2965403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1192664" y="6534100"/>
            <a:ext cx="335234" cy="202059"/>
          </a:xfrm>
          <a:prstGeom prst="rect">
            <a:avLst/>
          </a:prstGeom>
        </p:spPr>
      </p:pic>
      <p:sp>
        <p:nvSpPr>
          <p:cNvPr id="17" name="bg object 17"/>
          <p:cNvSpPr/>
          <p:nvPr/>
        </p:nvSpPr>
        <p:spPr>
          <a:xfrm>
            <a:off x="11189101" y="6327764"/>
            <a:ext cx="399415" cy="146050"/>
          </a:xfrm>
          <a:custGeom>
            <a:avLst/>
            <a:gdLst/>
            <a:ahLst/>
            <a:cxnLst/>
            <a:rect l="l" t="t" r="r" b="b"/>
            <a:pathLst>
              <a:path w="399415" h="146050">
                <a:moveTo>
                  <a:pt x="399364" y="0"/>
                </a:moveTo>
                <a:lnTo>
                  <a:pt x="0" y="145755"/>
                </a:lnTo>
                <a:lnTo>
                  <a:pt x="399364" y="75190"/>
                </a:lnTo>
                <a:lnTo>
                  <a:pt x="399364" y="0"/>
                </a:lnTo>
                <a:close/>
              </a:path>
            </a:pathLst>
          </a:custGeom>
          <a:solidFill>
            <a:srgbClr val="FFE6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800" b="0" i="0">
                <a:solidFill>
                  <a:srgbClr val="2D2D38"/>
                </a:solidFill>
                <a:latin typeface="Trebuchet MS"/>
                <a:cs typeface="Trebuchet MS"/>
              </a:defRPr>
            </a:lvl1pPr>
          </a:lstStyle>
          <a:p>
            <a:pPr marL="12700">
              <a:lnSpc>
                <a:spcPct val="100000"/>
              </a:lnSpc>
              <a:spcBef>
                <a:spcPts val="70"/>
              </a:spcBef>
            </a:pPr>
            <a:r>
              <a:rPr spc="75" dirty="0"/>
              <a:t>20</a:t>
            </a:r>
            <a:r>
              <a:rPr spc="-35" dirty="0"/>
              <a:t> </a:t>
            </a:r>
            <a:r>
              <a:rPr spc="95" dirty="0"/>
              <a:t>J</a:t>
            </a:r>
            <a:r>
              <a:rPr spc="20" dirty="0"/>
              <a:t>an</a:t>
            </a:r>
            <a:r>
              <a:rPr spc="15" dirty="0"/>
              <a:t>u</a:t>
            </a:r>
            <a:r>
              <a:rPr spc="30" dirty="0"/>
              <a:t>ary</a:t>
            </a:r>
            <a:r>
              <a:rPr spc="-40" dirty="0"/>
              <a:t> </a:t>
            </a:r>
            <a:r>
              <a:rPr spc="75" dirty="0"/>
              <a:t>2023</a:t>
            </a:r>
          </a:p>
        </p:txBody>
      </p:sp>
      <p:sp>
        <p:nvSpPr>
          <p:cNvPr id="3" name="Holder 3"/>
          <p:cNvSpPr>
            <a:spLocks noGrp="1"/>
          </p:cNvSpPr>
          <p:nvPr>
            <p:ph type="dt" sz="half" idx="6"/>
          </p:nvPr>
        </p:nvSpPr>
        <p:spPr/>
        <p:txBody>
          <a:bodyPr lIns="0" tIns="0" rIns="0" bIns="0"/>
          <a:lstStyle>
            <a:lvl1pPr>
              <a:defRPr sz="800" b="0" i="0">
                <a:solidFill>
                  <a:srgbClr val="2D2D38"/>
                </a:solidFill>
                <a:latin typeface="Trebuchet MS"/>
                <a:cs typeface="Trebuchet MS"/>
              </a:defRPr>
            </a:lvl1pPr>
          </a:lstStyle>
          <a:p>
            <a:pPr marL="12700">
              <a:lnSpc>
                <a:spcPct val="100000"/>
              </a:lnSpc>
              <a:spcBef>
                <a:spcPts val="70"/>
              </a:spcBef>
            </a:pPr>
            <a:r>
              <a:rPr spc="15" dirty="0"/>
              <a:t>Appointment</a:t>
            </a:r>
            <a:r>
              <a:rPr spc="-60" dirty="0"/>
              <a:t> </a:t>
            </a:r>
            <a:r>
              <a:rPr spc="10" dirty="0"/>
              <a:t>of</a:t>
            </a:r>
            <a:r>
              <a:rPr spc="-30" dirty="0"/>
              <a:t> </a:t>
            </a:r>
            <a:r>
              <a:rPr spc="20" dirty="0"/>
              <a:t>Consultant</a:t>
            </a:r>
            <a:r>
              <a:rPr spc="-60" dirty="0"/>
              <a:t> </a:t>
            </a:r>
            <a:r>
              <a:rPr spc="10" dirty="0"/>
              <a:t>for</a:t>
            </a:r>
            <a:r>
              <a:rPr spc="-25" dirty="0"/>
              <a:t> </a:t>
            </a:r>
            <a:r>
              <a:rPr spc="25" dirty="0"/>
              <a:t>advisory</a:t>
            </a:r>
            <a:r>
              <a:rPr spc="-20" dirty="0"/>
              <a:t> </a:t>
            </a:r>
            <a:r>
              <a:rPr spc="20" dirty="0"/>
              <a:t>support</a:t>
            </a:r>
            <a:r>
              <a:rPr spc="-40" dirty="0"/>
              <a:t> </a:t>
            </a:r>
            <a:r>
              <a:rPr spc="15" dirty="0"/>
              <a:t>to</a:t>
            </a:r>
            <a:r>
              <a:rPr spc="-30" dirty="0"/>
              <a:t> </a:t>
            </a:r>
            <a:r>
              <a:rPr spc="15" dirty="0"/>
              <a:t>Dept</a:t>
            </a:r>
            <a:r>
              <a:rPr spc="-40" dirty="0"/>
              <a:t> </a:t>
            </a:r>
            <a:r>
              <a:rPr spc="10" dirty="0"/>
              <a:t>of</a:t>
            </a:r>
            <a:r>
              <a:rPr spc="-35" dirty="0"/>
              <a:t> </a:t>
            </a:r>
            <a:r>
              <a:rPr spc="15" dirty="0"/>
              <a:t>Tourism,</a:t>
            </a:r>
            <a:r>
              <a:rPr spc="-40" dirty="0"/>
              <a:t> </a:t>
            </a:r>
            <a:r>
              <a:rPr spc="15" dirty="0"/>
              <a:t>Govt</a:t>
            </a:r>
            <a:r>
              <a:rPr spc="-25" dirty="0"/>
              <a:t> </a:t>
            </a:r>
            <a:r>
              <a:rPr spc="10" dirty="0"/>
              <a:t>of</a:t>
            </a:r>
            <a:r>
              <a:rPr spc="-35" dirty="0"/>
              <a:t> </a:t>
            </a:r>
            <a:r>
              <a:rPr spc="25" dirty="0"/>
              <a:t>Maharashtra</a:t>
            </a:r>
          </a:p>
        </p:txBody>
      </p:sp>
      <p:sp>
        <p:nvSpPr>
          <p:cNvPr id="4" name="Holder 4"/>
          <p:cNvSpPr>
            <a:spLocks noGrp="1"/>
          </p:cNvSpPr>
          <p:nvPr>
            <p:ph type="sldNum" sz="quarter" idx="7"/>
          </p:nvPr>
        </p:nvSpPr>
        <p:spPr/>
        <p:txBody>
          <a:bodyPr lIns="0" tIns="0" rIns="0" bIns="0"/>
          <a:lstStyle>
            <a:lvl1pPr>
              <a:defRPr sz="800" b="0" i="0">
                <a:solidFill>
                  <a:srgbClr val="2D2D38"/>
                </a:solidFill>
                <a:latin typeface="Trebuchet MS"/>
                <a:cs typeface="Trebuchet MS"/>
              </a:defRPr>
            </a:lvl1pPr>
          </a:lstStyle>
          <a:p>
            <a:pPr marL="12700">
              <a:lnSpc>
                <a:spcPct val="100000"/>
              </a:lnSpc>
              <a:spcBef>
                <a:spcPts val="70"/>
              </a:spcBef>
            </a:pPr>
            <a:r>
              <a:rPr spc="75" dirty="0"/>
              <a:t>P</a:t>
            </a:r>
            <a:r>
              <a:rPr spc="25" dirty="0"/>
              <a:t>age</a:t>
            </a:r>
            <a:r>
              <a:rPr spc="-55" dirty="0"/>
              <a:t> </a:t>
            </a:r>
            <a:fld id="{81D60167-4931-47E6-BA6A-407CBD079E47}" type="slidenum">
              <a:rPr spc="75" dirty="0"/>
              <a:t>‹#›</a:t>
            </a:fld>
            <a:endParaRPr spc="75" dirty="0"/>
          </a:p>
        </p:txBody>
      </p:sp>
    </p:spTree>
    <p:extLst>
      <p:ext uri="{BB962C8B-B14F-4D97-AF65-F5344CB8AC3E}">
        <p14:creationId xmlns:p14="http://schemas.microsoft.com/office/powerpoint/2010/main" val="351514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3EB02-F34C-4297-AA46-41865E4CD28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886C80D-D9C8-4167-8F00-E264145559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44A8805-632D-425D-A0AD-C31C84CD76D7}"/>
              </a:ext>
            </a:extLst>
          </p:cNvPr>
          <p:cNvSpPr>
            <a:spLocks noGrp="1"/>
          </p:cNvSpPr>
          <p:nvPr>
            <p:ph type="dt" sz="half" idx="10"/>
          </p:nvPr>
        </p:nvSpPr>
        <p:spPr/>
        <p:txBody>
          <a:bodyPr/>
          <a:lstStyle/>
          <a:p>
            <a:fld id="{9C9A65FF-03BA-40F5-89E6-2EFFB61CCADB}" type="datetimeFigureOut">
              <a:rPr lang="en-IN" smtClean="0"/>
              <a:t>28-03-2023</a:t>
            </a:fld>
            <a:endParaRPr lang="en-IN"/>
          </a:p>
        </p:txBody>
      </p:sp>
      <p:sp>
        <p:nvSpPr>
          <p:cNvPr id="5" name="Footer Placeholder 4">
            <a:extLst>
              <a:ext uri="{FF2B5EF4-FFF2-40B4-BE49-F238E27FC236}">
                <a16:creationId xmlns:a16="http://schemas.microsoft.com/office/drawing/2014/main" id="{D9A4F0C3-A6A6-401A-B004-826229EAD34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FF0FFA7-5B37-4DB1-BE1A-6F65E2701756}"/>
              </a:ext>
            </a:extLst>
          </p:cNvPr>
          <p:cNvSpPr>
            <a:spLocks noGrp="1"/>
          </p:cNvSpPr>
          <p:nvPr>
            <p:ph type="sldNum" sz="quarter" idx="12"/>
          </p:nvPr>
        </p:nvSpPr>
        <p:spPr/>
        <p:txBody>
          <a:bodyPr/>
          <a:lstStyle/>
          <a:p>
            <a:fld id="{D126518D-7CBE-4BC8-B5DA-09ECE18E3AB2}" type="slidenum">
              <a:rPr lang="en-IN" smtClean="0"/>
              <a:t>‹#›</a:t>
            </a:fld>
            <a:endParaRPr lang="en-IN"/>
          </a:p>
        </p:txBody>
      </p:sp>
    </p:spTree>
    <p:extLst>
      <p:ext uri="{BB962C8B-B14F-4D97-AF65-F5344CB8AC3E}">
        <p14:creationId xmlns:p14="http://schemas.microsoft.com/office/powerpoint/2010/main" val="143427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0C86-45B9-4DC1-8848-BBFCC5B7A5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B0CB811-2AC0-47CE-B0AB-75C0BB799F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84D9B0-8DC7-45AD-B000-1A25FA48FC90}"/>
              </a:ext>
            </a:extLst>
          </p:cNvPr>
          <p:cNvSpPr>
            <a:spLocks noGrp="1"/>
          </p:cNvSpPr>
          <p:nvPr>
            <p:ph type="dt" sz="half" idx="10"/>
          </p:nvPr>
        </p:nvSpPr>
        <p:spPr/>
        <p:txBody>
          <a:bodyPr/>
          <a:lstStyle/>
          <a:p>
            <a:fld id="{9C9A65FF-03BA-40F5-89E6-2EFFB61CCADB}" type="datetimeFigureOut">
              <a:rPr lang="en-IN" smtClean="0"/>
              <a:t>28-03-2023</a:t>
            </a:fld>
            <a:endParaRPr lang="en-IN"/>
          </a:p>
        </p:txBody>
      </p:sp>
      <p:sp>
        <p:nvSpPr>
          <p:cNvPr id="5" name="Footer Placeholder 4">
            <a:extLst>
              <a:ext uri="{FF2B5EF4-FFF2-40B4-BE49-F238E27FC236}">
                <a16:creationId xmlns:a16="http://schemas.microsoft.com/office/drawing/2014/main" id="{83A5284E-4CC3-4BD4-B3E9-83061F1B047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AD50731-1597-444F-9AE7-1459FD45A666}"/>
              </a:ext>
            </a:extLst>
          </p:cNvPr>
          <p:cNvSpPr>
            <a:spLocks noGrp="1"/>
          </p:cNvSpPr>
          <p:nvPr>
            <p:ph type="sldNum" sz="quarter" idx="12"/>
          </p:nvPr>
        </p:nvSpPr>
        <p:spPr/>
        <p:txBody>
          <a:bodyPr/>
          <a:lstStyle/>
          <a:p>
            <a:fld id="{D126518D-7CBE-4BC8-B5DA-09ECE18E3AB2}" type="slidenum">
              <a:rPr lang="en-IN" smtClean="0"/>
              <a:t>‹#›</a:t>
            </a:fld>
            <a:endParaRPr lang="en-IN"/>
          </a:p>
        </p:txBody>
      </p:sp>
    </p:spTree>
    <p:extLst>
      <p:ext uri="{BB962C8B-B14F-4D97-AF65-F5344CB8AC3E}">
        <p14:creationId xmlns:p14="http://schemas.microsoft.com/office/powerpoint/2010/main" val="368641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5EF68-56EC-4830-BF2E-6370AC75315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6FF7A4A-82F6-44EB-9D06-F113D7E206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E813B24-F430-4311-B9E5-A36133F85B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B9D78BF-5875-4BF1-8940-C11C18AE3740}"/>
              </a:ext>
            </a:extLst>
          </p:cNvPr>
          <p:cNvSpPr>
            <a:spLocks noGrp="1"/>
          </p:cNvSpPr>
          <p:nvPr>
            <p:ph type="dt" sz="half" idx="10"/>
          </p:nvPr>
        </p:nvSpPr>
        <p:spPr/>
        <p:txBody>
          <a:bodyPr/>
          <a:lstStyle/>
          <a:p>
            <a:fld id="{9C9A65FF-03BA-40F5-89E6-2EFFB61CCADB}" type="datetimeFigureOut">
              <a:rPr lang="en-IN" smtClean="0"/>
              <a:t>28-03-2023</a:t>
            </a:fld>
            <a:endParaRPr lang="en-IN"/>
          </a:p>
        </p:txBody>
      </p:sp>
      <p:sp>
        <p:nvSpPr>
          <p:cNvPr id="6" name="Footer Placeholder 5">
            <a:extLst>
              <a:ext uri="{FF2B5EF4-FFF2-40B4-BE49-F238E27FC236}">
                <a16:creationId xmlns:a16="http://schemas.microsoft.com/office/drawing/2014/main" id="{0D739AF0-BE49-4AFE-AA58-19EB1920673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7F0A546-D42C-4E2E-8EFC-B2F22A1B4871}"/>
              </a:ext>
            </a:extLst>
          </p:cNvPr>
          <p:cNvSpPr>
            <a:spLocks noGrp="1"/>
          </p:cNvSpPr>
          <p:nvPr>
            <p:ph type="sldNum" sz="quarter" idx="12"/>
          </p:nvPr>
        </p:nvSpPr>
        <p:spPr/>
        <p:txBody>
          <a:bodyPr/>
          <a:lstStyle/>
          <a:p>
            <a:fld id="{D126518D-7CBE-4BC8-B5DA-09ECE18E3AB2}" type="slidenum">
              <a:rPr lang="en-IN" smtClean="0"/>
              <a:t>‹#›</a:t>
            </a:fld>
            <a:endParaRPr lang="en-IN"/>
          </a:p>
        </p:txBody>
      </p:sp>
    </p:spTree>
    <p:extLst>
      <p:ext uri="{BB962C8B-B14F-4D97-AF65-F5344CB8AC3E}">
        <p14:creationId xmlns:p14="http://schemas.microsoft.com/office/powerpoint/2010/main" val="262519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6FBAA-8703-4477-84DD-51349B9CF66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8FB2BEC-2A9E-4432-AB54-9715ACD2FE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5AFC2-7C55-4C99-9165-F3B3DF4F97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A8A6132-C9D8-4865-8392-4683435F5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C38F7B-AD5C-4710-9F38-3661F4C683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1717E4C-FB02-4651-82A4-F2165CA3799C}"/>
              </a:ext>
            </a:extLst>
          </p:cNvPr>
          <p:cNvSpPr>
            <a:spLocks noGrp="1"/>
          </p:cNvSpPr>
          <p:nvPr>
            <p:ph type="dt" sz="half" idx="10"/>
          </p:nvPr>
        </p:nvSpPr>
        <p:spPr/>
        <p:txBody>
          <a:bodyPr/>
          <a:lstStyle/>
          <a:p>
            <a:fld id="{9C9A65FF-03BA-40F5-89E6-2EFFB61CCADB}" type="datetimeFigureOut">
              <a:rPr lang="en-IN" smtClean="0"/>
              <a:t>28-03-2023</a:t>
            </a:fld>
            <a:endParaRPr lang="en-IN"/>
          </a:p>
        </p:txBody>
      </p:sp>
      <p:sp>
        <p:nvSpPr>
          <p:cNvPr id="8" name="Footer Placeholder 7">
            <a:extLst>
              <a:ext uri="{FF2B5EF4-FFF2-40B4-BE49-F238E27FC236}">
                <a16:creationId xmlns:a16="http://schemas.microsoft.com/office/drawing/2014/main" id="{04B699A2-1CFA-43DF-BEF2-FE72331C911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697F201-A923-4C68-9089-F0E7A7D78E86}"/>
              </a:ext>
            </a:extLst>
          </p:cNvPr>
          <p:cNvSpPr>
            <a:spLocks noGrp="1"/>
          </p:cNvSpPr>
          <p:nvPr>
            <p:ph type="sldNum" sz="quarter" idx="12"/>
          </p:nvPr>
        </p:nvSpPr>
        <p:spPr/>
        <p:txBody>
          <a:bodyPr/>
          <a:lstStyle/>
          <a:p>
            <a:fld id="{D126518D-7CBE-4BC8-B5DA-09ECE18E3AB2}" type="slidenum">
              <a:rPr lang="en-IN" smtClean="0"/>
              <a:t>‹#›</a:t>
            </a:fld>
            <a:endParaRPr lang="en-IN"/>
          </a:p>
        </p:txBody>
      </p:sp>
    </p:spTree>
    <p:extLst>
      <p:ext uri="{BB962C8B-B14F-4D97-AF65-F5344CB8AC3E}">
        <p14:creationId xmlns:p14="http://schemas.microsoft.com/office/powerpoint/2010/main" val="14569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5B4B-015A-4823-AAB2-53FD434CBCA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CF91FEA-ED92-428B-947B-6527B56681BE}"/>
              </a:ext>
            </a:extLst>
          </p:cNvPr>
          <p:cNvSpPr>
            <a:spLocks noGrp="1"/>
          </p:cNvSpPr>
          <p:nvPr>
            <p:ph type="dt" sz="half" idx="10"/>
          </p:nvPr>
        </p:nvSpPr>
        <p:spPr/>
        <p:txBody>
          <a:bodyPr/>
          <a:lstStyle/>
          <a:p>
            <a:fld id="{9C9A65FF-03BA-40F5-89E6-2EFFB61CCADB}" type="datetimeFigureOut">
              <a:rPr lang="en-IN" smtClean="0"/>
              <a:t>28-03-2023</a:t>
            </a:fld>
            <a:endParaRPr lang="en-IN"/>
          </a:p>
        </p:txBody>
      </p:sp>
      <p:sp>
        <p:nvSpPr>
          <p:cNvPr id="4" name="Footer Placeholder 3">
            <a:extLst>
              <a:ext uri="{FF2B5EF4-FFF2-40B4-BE49-F238E27FC236}">
                <a16:creationId xmlns:a16="http://schemas.microsoft.com/office/drawing/2014/main" id="{72A92A00-CA05-4000-A7B1-D6768F76C93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AD1D738-FE09-42A1-93DF-52F2CE86097D}"/>
              </a:ext>
            </a:extLst>
          </p:cNvPr>
          <p:cNvSpPr>
            <a:spLocks noGrp="1"/>
          </p:cNvSpPr>
          <p:nvPr>
            <p:ph type="sldNum" sz="quarter" idx="12"/>
          </p:nvPr>
        </p:nvSpPr>
        <p:spPr/>
        <p:txBody>
          <a:bodyPr/>
          <a:lstStyle/>
          <a:p>
            <a:fld id="{D126518D-7CBE-4BC8-B5DA-09ECE18E3AB2}" type="slidenum">
              <a:rPr lang="en-IN" smtClean="0"/>
              <a:t>‹#›</a:t>
            </a:fld>
            <a:endParaRPr lang="en-IN"/>
          </a:p>
        </p:txBody>
      </p:sp>
    </p:spTree>
    <p:extLst>
      <p:ext uri="{BB962C8B-B14F-4D97-AF65-F5344CB8AC3E}">
        <p14:creationId xmlns:p14="http://schemas.microsoft.com/office/powerpoint/2010/main" val="325036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6C388C-6A2A-43AE-B0FA-30DE85FC9235}"/>
              </a:ext>
            </a:extLst>
          </p:cNvPr>
          <p:cNvSpPr>
            <a:spLocks noGrp="1"/>
          </p:cNvSpPr>
          <p:nvPr>
            <p:ph type="dt" sz="half" idx="10"/>
          </p:nvPr>
        </p:nvSpPr>
        <p:spPr/>
        <p:txBody>
          <a:bodyPr/>
          <a:lstStyle/>
          <a:p>
            <a:fld id="{9C9A65FF-03BA-40F5-89E6-2EFFB61CCADB}" type="datetimeFigureOut">
              <a:rPr lang="en-IN" smtClean="0"/>
              <a:t>28-03-2023</a:t>
            </a:fld>
            <a:endParaRPr lang="en-IN"/>
          </a:p>
        </p:txBody>
      </p:sp>
      <p:sp>
        <p:nvSpPr>
          <p:cNvPr id="3" name="Footer Placeholder 2">
            <a:extLst>
              <a:ext uri="{FF2B5EF4-FFF2-40B4-BE49-F238E27FC236}">
                <a16:creationId xmlns:a16="http://schemas.microsoft.com/office/drawing/2014/main" id="{FB3EBAD5-FBAB-43F7-B09F-001CB842DF5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0EAFEFE-C1EF-43E2-81FB-C19C16A11EA5}"/>
              </a:ext>
            </a:extLst>
          </p:cNvPr>
          <p:cNvSpPr>
            <a:spLocks noGrp="1"/>
          </p:cNvSpPr>
          <p:nvPr>
            <p:ph type="sldNum" sz="quarter" idx="12"/>
          </p:nvPr>
        </p:nvSpPr>
        <p:spPr/>
        <p:txBody>
          <a:bodyPr/>
          <a:lstStyle/>
          <a:p>
            <a:fld id="{D126518D-7CBE-4BC8-B5DA-09ECE18E3AB2}" type="slidenum">
              <a:rPr lang="en-IN" smtClean="0"/>
              <a:t>‹#›</a:t>
            </a:fld>
            <a:endParaRPr lang="en-IN"/>
          </a:p>
        </p:txBody>
      </p:sp>
    </p:spTree>
    <p:extLst>
      <p:ext uri="{BB962C8B-B14F-4D97-AF65-F5344CB8AC3E}">
        <p14:creationId xmlns:p14="http://schemas.microsoft.com/office/powerpoint/2010/main" val="333989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DB04-A2F1-4BC8-A9C1-9F05F87B2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BA32E04-0036-4C78-9107-8C5407663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C3A019B-53BC-4795-900A-1DD3A4887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E9C600-0AAC-4BF9-B7E9-2B37E848CDF5}"/>
              </a:ext>
            </a:extLst>
          </p:cNvPr>
          <p:cNvSpPr>
            <a:spLocks noGrp="1"/>
          </p:cNvSpPr>
          <p:nvPr>
            <p:ph type="dt" sz="half" idx="10"/>
          </p:nvPr>
        </p:nvSpPr>
        <p:spPr/>
        <p:txBody>
          <a:bodyPr/>
          <a:lstStyle/>
          <a:p>
            <a:fld id="{9C9A65FF-03BA-40F5-89E6-2EFFB61CCADB}" type="datetimeFigureOut">
              <a:rPr lang="en-IN" smtClean="0"/>
              <a:t>28-03-2023</a:t>
            </a:fld>
            <a:endParaRPr lang="en-IN"/>
          </a:p>
        </p:txBody>
      </p:sp>
      <p:sp>
        <p:nvSpPr>
          <p:cNvPr id="6" name="Footer Placeholder 5">
            <a:extLst>
              <a:ext uri="{FF2B5EF4-FFF2-40B4-BE49-F238E27FC236}">
                <a16:creationId xmlns:a16="http://schemas.microsoft.com/office/drawing/2014/main" id="{52A735D7-A864-4917-B62E-E7DFA4FD9C0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1141BAD-6F70-40F9-8C5B-038AFA9569F7}"/>
              </a:ext>
            </a:extLst>
          </p:cNvPr>
          <p:cNvSpPr>
            <a:spLocks noGrp="1"/>
          </p:cNvSpPr>
          <p:nvPr>
            <p:ph type="sldNum" sz="quarter" idx="12"/>
          </p:nvPr>
        </p:nvSpPr>
        <p:spPr/>
        <p:txBody>
          <a:bodyPr/>
          <a:lstStyle/>
          <a:p>
            <a:fld id="{D126518D-7CBE-4BC8-B5DA-09ECE18E3AB2}" type="slidenum">
              <a:rPr lang="en-IN" smtClean="0"/>
              <a:t>‹#›</a:t>
            </a:fld>
            <a:endParaRPr lang="en-IN"/>
          </a:p>
        </p:txBody>
      </p:sp>
    </p:spTree>
    <p:extLst>
      <p:ext uri="{BB962C8B-B14F-4D97-AF65-F5344CB8AC3E}">
        <p14:creationId xmlns:p14="http://schemas.microsoft.com/office/powerpoint/2010/main" val="131735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B046-BDEF-42CA-A2A9-47550CBB0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0CB7E24-FBC9-476C-A431-AF101C8E4E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F46B2A0-C027-4330-870D-CB75EB5E3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BEF584-046A-4FF6-9F86-2677F87D00FD}"/>
              </a:ext>
            </a:extLst>
          </p:cNvPr>
          <p:cNvSpPr>
            <a:spLocks noGrp="1"/>
          </p:cNvSpPr>
          <p:nvPr>
            <p:ph type="dt" sz="half" idx="10"/>
          </p:nvPr>
        </p:nvSpPr>
        <p:spPr/>
        <p:txBody>
          <a:bodyPr/>
          <a:lstStyle/>
          <a:p>
            <a:fld id="{9C9A65FF-03BA-40F5-89E6-2EFFB61CCADB}" type="datetimeFigureOut">
              <a:rPr lang="en-IN" smtClean="0"/>
              <a:t>28-03-2023</a:t>
            </a:fld>
            <a:endParaRPr lang="en-IN"/>
          </a:p>
        </p:txBody>
      </p:sp>
      <p:sp>
        <p:nvSpPr>
          <p:cNvPr id="6" name="Footer Placeholder 5">
            <a:extLst>
              <a:ext uri="{FF2B5EF4-FFF2-40B4-BE49-F238E27FC236}">
                <a16:creationId xmlns:a16="http://schemas.microsoft.com/office/drawing/2014/main" id="{D1CE7A33-FAD8-401E-B3FA-BDD8E437F4F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73A7B53-678E-49AF-803F-2019815DE238}"/>
              </a:ext>
            </a:extLst>
          </p:cNvPr>
          <p:cNvSpPr>
            <a:spLocks noGrp="1"/>
          </p:cNvSpPr>
          <p:nvPr>
            <p:ph type="sldNum" sz="quarter" idx="12"/>
          </p:nvPr>
        </p:nvSpPr>
        <p:spPr/>
        <p:txBody>
          <a:bodyPr/>
          <a:lstStyle/>
          <a:p>
            <a:fld id="{D126518D-7CBE-4BC8-B5DA-09ECE18E3AB2}" type="slidenum">
              <a:rPr lang="en-IN" smtClean="0"/>
              <a:t>‹#›</a:t>
            </a:fld>
            <a:endParaRPr lang="en-IN"/>
          </a:p>
        </p:txBody>
      </p:sp>
    </p:spTree>
    <p:extLst>
      <p:ext uri="{BB962C8B-B14F-4D97-AF65-F5344CB8AC3E}">
        <p14:creationId xmlns:p14="http://schemas.microsoft.com/office/powerpoint/2010/main" val="254112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051983-1B63-4D3C-A4D4-09F1D9407B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D1530DB-2C6A-459E-875C-E6348C7F17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0FF069A-DB09-4624-88FF-EB878CF82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A65FF-03BA-40F5-89E6-2EFFB61CCADB}" type="datetimeFigureOut">
              <a:rPr lang="en-IN" smtClean="0"/>
              <a:t>28-03-2023</a:t>
            </a:fld>
            <a:endParaRPr lang="en-IN"/>
          </a:p>
        </p:txBody>
      </p:sp>
      <p:sp>
        <p:nvSpPr>
          <p:cNvPr id="5" name="Footer Placeholder 4">
            <a:extLst>
              <a:ext uri="{FF2B5EF4-FFF2-40B4-BE49-F238E27FC236}">
                <a16:creationId xmlns:a16="http://schemas.microsoft.com/office/drawing/2014/main" id="{9CAE246A-970E-4965-98DC-BA1A75DE8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0D8BBE8-C033-44D6-8FAC-269BECD7A4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6518D-7CBE-4BC8-B5DA-09ECE18E3AB2}" type="slidenum">
              <a:rPr lang="en-IN" smtClean="0"/>
              <a:t>‹#›</a:t>
            </a:fld>
            <a:endParaRPr lang="en-IN"/>
          </a:p>
        </p:txBody>
      </p:sp>
    </p:spTree>
    <p:extLst>
      <p:ext uri="{BB962C8B-B14F-4D97-AF65-F5344CB8AC3E}">
        <p14:creationId xmlns:p14="http://schemas.microsoft.com/office/powerpoint/2010/main" val="1414686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1192664" y="6534100"/>
            <a:ext cx="335234" cy="202059"/>
          </a:xfrm>
          <a:prstGeom prst="rect">
            <a:avLst/>
          </a:prstGeom>
        </p:spPr>
      </p:pic>
      <p:sp>
        <p:nvSpPr>
          <p:cNvPr id="17" name="bg object 17"/>
          <p:cNvSpPr/>
          <p:nvPr/>
        </p:nvSpPr>
        <p:spPr>
          <a:xfrm>
            <a:off x="11189101" y="6327764"/>
            <a:ext cx="399415" cy="146050"/>
          </a:xfrm>
          <a:custGeom>
            <a:avLst/>
            <a:gdLst/>
            <a:ahLst/>
            <a:cxnLst/>
            <a:rect l="l" t="t" r="r" b="b"/>
            <a:pathLst>
              <a:path w="399415" h="146050">
                <a:moveTo>
                  <a:pt x="399364" y="0"/>
                </a:moveTo>
                <a:lnTo>
                  <a:pt x="0" y="145755"/>
                </a:lnTo>
                <a:lnTo>
                  <a:pt x="399364" y="75190"/>
                </a:lnTo>
                <a:lnTo>
                  <a:pt x="399364" y="0"/>
                </a:lnTo>
                <a:close/>
              </a:path>
            </a:pathLst>
          </a:custGeom>
          <a:solidFill>
            <a:srgbClr val="FFE600"/>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7530083" y="217931"/>
            <a:ext cx="4668011" cy="670179"/>
          </a:xfrm>
          <a:prstGeom prst="rect">
            <a:avLst/>
          </a:prstGeom>
        </p:spPr>
      </p:pic>
      <p:sp>
        <p:nvSpPr>
          <p:cNvPr id="19" name="bg object 19"/>
          <p:cNvSpPr/>
          <p:nvPr/>
        </p:nvSpPr>
        <p:spPr>
          <a:xfrm>
            <a:off x="610362" y="909065"/>
            <a:ext cx="10980420" cy="0"/>
          </a:xfrm>
          <a:custGeom>
            <a:avLst/>
            <a:gdLst/>
            <a:ahLst/>
            <a:cxnLst/>
            <a:rect l="l" t="t" r="r" b="b"/>
            <a:pathLst>
              <a:path w="10980420">
                <a:moveTo>
                  <a:pt x="0" y="0"/>
                </a:moveTo>
                <a:lnTo>
                  <a:pt x="10980419" y="0"/>
                </a:lnTo>
              </a:path>
            </a:pathLst>
          </a:custGeom>
          <a:ln w="19050">
            <a:solidFill>
              <a:srgbClr val="FFE600"/>
            </a:solidFill>
          </a:ln>
        </p:spPr>
        <p:txBody>
          <a:bodyPr wrap="square" lIns="0" tIns="0" rIns="0" bIns="0" rtlCol="0"/>
          <a:lstStyle/>
          <a:p>
            <a:endParaRPr/>
          </a:p>
        </p:txBody>
      </p:sp>
      <p:sp>
        <p:nvSpPr>
          <p:cNvPr id="2" name="Holder 2"/>
          <p:cNvSpPr>
            <a:spLocks noGrp="1"/>
          </p:cNvSpPr>
          <p:nvPr>
            <p:ph type="title"/>
          </p:nvPr>
        </p:nvSpPr>
        <p:spPr>
          <a:xfrm>
            <a:off x="597204" y="119837"/>
            <a:ext cx="6894195" cy="391795"/>
          </a:xfrm>
          <a:prstGeom prst="rect">
            <a:avLst/>
          </a:prstGeom>
        </p:spPr>
        <p:txBody>
          <a:bodyPr wrap="square" lIns="0" tIns="0" rIns="0" bIns="0">
            <a:spAutoFit/>
          </a:bodyPr>
          <a:lstStyle>
            <a:lvl1pPr>
              <a:defRPr sz="2400" b="1" i="0">
                <a:solidFill>
                  <a:srgbClr val="2D2D38"/>
                </a:solidFill>
                <a:latin typeface="Trebuchet MS"/>
                <a:cs typeface="Trebuchet MS"/>
              </a:defRPr>
            </a:lvl1pPr>
          </a:lstStyle>
          <a:p>
            <a:endParaRPr/>
          </a:p>
        </p:txBody>
      </p:sp>
      <p:sp>
        <p:nvSpPr>
          <p:cNvPr id="3" name="Holder 3"/>
          <p:cNvSpPr>
            <a:spLocks noGrp="1"/>
          </p:cNvSpPr>
          <p:nvPr>
            <p:ph type="body" idx="1"/>
          </p:nvPr>
        </p:nvSpPr>
        <p:spPr>
          <a:xfrm>
            <a:off x="6206235" y="1123696"/>
            <a:ext cx="5092065" cy="42703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431797" y="6505268"/>
            <a:ext cx="848994" cy="147954"/>
          </a:xfrm>
          <a:prstGeom prst="rect">
            <a:avLst/>
          </a:prstGeom>
        </p:spPr>
        <p:txBody>
          <a:bodyPr wrap="square" lIns="0" tIns="0" rIns="0" bIns="0">
            <a:spAutoFit/>
          </a:bodyPr>
          <a:lstStyle>
            <a:lvl1pPr>
              <a:defRPr sz="800" b="0" i="0">
                <a:solidFill>
                  <a:srgbClr val="2D2D38"/>
                </a:solidFill>
                <a:latin typeface="Trebuchet MS"/>
                <a:cs typeface="Trebuchet MS"/>
              </a:defRPr>
            </a:lvl1pPr>
          </a:lstStyle>
          <a:p>
            <a:pPr marL="12700">
              <a:lnSpc>
                <a:spcPct val="100000"/>
              </a:lnSpc>
              <a:spcBef>
                <a:spcPts val="70"/>
              </a:spcBef>
            </a:pPr>
            <a:r>
              <a:rPr spc="75" dirty="0"/>
              <a:t>20</a:t>
            </a:r>
            <a:r>
              <a:rPr spc="-35" dirty="0"/>
              <a:t> </a:t>
            </a:r>
            <a:r>
              <a:rPr spc="95" dirty="0"/>
              <a:t>J</a:t>
            </a:r>
            <a:r>
              <a:rPr spc="20" dirty="0"/>
              <a:t>an</a:t>
            </a:r>
            <a:r>
              <a:rPr spc="15" dirty="0"/>
              <a:t>u</a:t>
            </a:r>
            <a:r>
              <a:rPr spc="30" dirty="0"/>
              <a:t>ary</a:t>
            </a:r>
            <a:r>
              <a:rPr spc="-40" dirty="0"/>
              <a:t> </a:t>
            </a:r>
            <a:r>
              <a:rPr spc="75" dirty="0"/>
              <a:t>2023</a:t>
            </a:r>
          </a:p>
        </p:txBody>
      </p:sp>
      <p:sp>
        <p:nvSpPr>
          <p:cNvPr id="5" name="Holder 5"/>
          <p:cNvSpPr>
            <a:spLocks noGrp="1"/>
          </p:cNvSpPr>
          <p:nvPr>
            <p:ph type="dt" sz="half" idx="6"/>
          </p:nvPr>
        </p:nvSpPr>
        <p:spPr>
          <a:xfrm>
            <a:off x="4350511" y="6505268"/>
            <a:ext cx="4214495" cy="147954"/>
          </a:xfrm>
          <a:prstGeom prst="rect">
            <a:avLst/>
          </a:prstGeom>
        </p:spPr>
        <p:txBody>
          <a:bodyPr wrap="square" lIns="0" tIns="0" rIns="0" bIns="0">
            <a:spAutoFit/>
          </a:bodyPr>
          <a:lstStyle>
            <a:lvl1pPr>
              <a:defRPr sz="800" b="0" i="0">
                <a:solidFill>
                  <a:srgbClr val="2D2D38"/>
                </a:solidFill>
                <a:latin typeface="Trebuchet MS"/>
                <a:cs typeface="Trebuchet MS"/>
              </a:defRPr>
            </a:lvl1pPr>
          </a:lstStyle>
          <a:p>
            <a:pPr marL="12700">
              <a:lnSpc>
                <a:spcPct val="100000"/>
              </a:lnSpc>
              <a:spcBef>
                <a:spcPts val="70"/>
              </a:spcBef>
            </a:pPr>
            <a:r>
              <a:rPr spc="15" dirty="0"/>
              <a:t>Appointment</a:t>
            </a:r>
            <a:r>
              <a:rPr spc="-60" dirty="0"/>
              <a:t> </a:t>
            </a:r>
            <a:r>
              <a:rPr spc="10" dirty="0"/>
              <a:t>of</a:t>
            </a:r>
            <a:r>
              <a:rPr spc="-30" dirty="0"/>
              <a:t> </a:t>
            </a:r>
            <a:r>
              <a:rPr spc="20" dirty="0"/>
              <a:t>Consultant</a:t>
            </a:r>
            <a:r>
              <a:rPr spc="-60" dirty="0"/>
              <a:t> </a:t>
            </a:r>
            <a:r>
              <a:rPr spc="10" dirty="0"/>
              <a:t>for</a:t>
            </a:r>
            <a:r>
              <a:rPr spc="-25" dirty="0"/>
              <a:t> </a:t>
            </a:r>
            <a:r>
              <a:rPr spc="25" dirty="0"/>
              <a:t>advisory</a:t>
            </a:r>
            <a:r>
              <a:rPr spc="-20" dirty="0"/>
              <a:t> </a:t>
            </a:r>
            <a:r>
              <a:rPr spc="20" dirty="0"/>
              <a:t>support</a:t>
            </a:r>
            <a:r>
              <a:rPr spc="-40" dirty="0"/>
              <a:t> </a:t>
            </a:r>
            <a:r>
              <a:rPr spc="15" dirty="0"/>
              <a:t>to</a:t>
            </a:r>
            <a:r>
              <a:rPr spc="-30" dirty="0"/>
              <a:t> </a:t>
            </a:r>
            <a:r>
              <a:rPr spc="15" dirty="0"/>
              <a:t>Dept</a:t>
            </a:r>
            <a:r>
              <a:rPr spc="-40" dirty="0"/>
              <a:t> </a:t>
            </a:r>
            <a:r>
              <a:rPr spc="10" dirty="0"/>
              <a:t>of</a:t>
            </a:r>
            <a:r>
              <a:rPr spc="-35" dirty="0"/>
              <a:t> </a:t>
            </a:r>
            <a:r>
              <a:rPr spc="15" dirty="0"/>
              <a:t>Tourism,</a:t>
            </a:r>
            <a:r>
              <a:rPr spc="-40" dirty="0"/>
              <a:t> </a:t>
            </a:r>
            <a:r>
              <a:rPr spc="15" dirty="0"/>
              <a:t>Govt</a:t>
            </a:r>
            <a:r>
              <a:rPr spc="-25" dirty="0"/>
              <a:t> </a:t>
            </a:r>
            <a:r>
              <a:rPr spc="10" dirty="0"/>
              <a:t>of</a:t>
            </a:r>
            <a:r>
              <a:rPr spc="-35" dirty="0"/>
              <a:t> </a:t>
            </a:r>
            <a:r>
              <a:rPr spc="25" dirty="0"/>
              <a:t>Maharashtra</a:t>
            </a:r>
          </a:p>
        </p:txBody>
      </p:sp>
      <p:sp>
        <p:nvSpPr>
          <p:cNvPr id="6" name="Holder 6"/>
          <p:cNvSpPr>
            <a:spLocks noGrp="1"/>
          </p:cNvSpPr>
          <p:nvPr>
            <p:ph type="sldNum" sz="quarter" idx="7"/>
          </p:nvPr>
        </p:nvSpPr>
        <p:spPr>
          <a:xfrm>
            <a:off x="596900" y="6505268"/>
            <a:ext cx="441325" cy="147954"/>
          </a:xfrm>
          <a:prstGeom prst="rect">
            <a:avLst/>
          </a:prstGeom>
        </p:spPr>
        <p:txBody>
          <a:bodyPr wrap="square" lIns="0" tIns="0" rIns="0" bIns="0">
            <a:spAutoFit/>
          </a:bodyPr>
          <a:lstStyle>
            <a:lvl1pPr>
              <a:defRPr sz="800" b="0" i="0">
                <a:solidFill>
                  <a:srgbClr val="2D2D38"/>
                </a:solidFill>
                <a:latin typeface="Trebuchet MS"/>
                <a:cs typeface="Trebuchet MS"/>
              </a:defRPr>
            </a:lvl1pPr>
          </a:lstStyle>
          <a:p>
            <a:pPr marL="12700">
              <a:lnSpc>
                <a:spcPct val="100000"/>
              </a:lnSpc>
              <a:spcBef>
                <a:spcPts val="70"/>
              </a:spcBef>
            </a:pPr>
            <a:r>
              <a:rPr spc="75" dirty="0"/>
              <a:t>P</a:t>
            </a:r>
            <a:r>
              <a:rPr spc="25" dirty="0"/>
              <a:t>age</a:t>
            </a:r>
            <a:r>
              <a:rPr spc="-55" dirty="0"/>
              <a:t> </a:t>
            </a:r>
            <a:fld id="{81D60167-4931-47E6-BA6A-407CBD079E47}" type="slidenum">
              <a:rPr spc="75" dirty="0"/>
              <a:t>‹#›</a:t>
            </a:fld>
            <a:endParaRPr spc="75" dirty="0"/>
          </a:p>
        </p:txBody>
      </p:sp>
    </p:spTree>
    <p:extLst>
      <p:ext uri="{BB962C8B-B14F-4D97-AF65-F5344CB8AC3E}">
        <p14:creationId xmlns:p14="http://schemas.microsoft.com/office/powerpoint/2010/main" val="850358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sv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8.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E574-D6AF-496A-AD3D-EA1BE30CC30A}"/>
              </a:ext>
            </a:extLst>
          </p:cNvPr>
          <p:cNvSpPr>
            <a:spLocks noGrp="1"/>
          </p:cNvSpPr>
          <p:nvPr>
            <p:ph type="ctrTitle"/>
          </p:nvPr>
        </p:nvSpPr>
        <p:spPr/>
        <p:txBody>
          <a:bodyPr/>
          <a:lstStyle/>
          <a:p>
            <a:endParaRPr lang="en-IN" dirty="0"/>
          </a:p>
        </p:txBody>
      </p:sp>
      <p:sp>
        <p:nvSpPr>
          <p:cNvPr id="3" name="Subtitle 2">
            <a:extLst>
              <a:ext uri="{FF2B5EF4-FFF2-40B4-BE49-F238E27FC236}">
                <a16:creationId xmlns:a16="http://schemas.microsoft.com/office/drawing/2014/main" id="{299EA292-9556-4D45-9897-5F59DAFDA06C}"/>
              </a:ext>
            </a:extLst>
          </p:cNvPr>
          <p:cNvSpPr>
            <a:spLocks noGrp="1"/>
          </p:cNvSpPr>
          <p:nvPr>
            <p:ph type="subTitle" idx="1"/>
          </p:nvPr>
        </p:nvSpPr>
        <p:spPr/>
        <p:txBody>
          <a:bodyPr/>
          <a:lstStyle/>
          <a:p>
            <a:endParaRPr lang="en-IN" dirty="0"/>
          </a:p>
        </p:txBody>
      </p:sp>
      <p:grpSp>
        <p:nvGrpSpPr>
          <p:cNvPr id="4" name="object 5">
            <a:extLst>
              <a:ext uri="{FF2B5EF4-FFF2-40B4-BE49-F238E27FC236}">
                <a16:creationId xmlns:a16="http://schemas.microsoft.com/office/drawing/2014/main" id="{CEC46875-315F-44E9-9D66-21DBAA212599}"/>
              </a:ext>
            </a:extLst>
          </p:cNvPr>
          <p:cNvGrpSpPr/>
          <p:nvPr/>
        </p:nvGrpSpPr>
        <p:grpSpPr>
          <a:xfrm>
            <a:off x="0" y="0"/>
            <a:ext cx="12198350" cy="6858000"/>
            <a:chOff x="0" y="0"/>
            <a:chExt cx="12198350" cy="6858000"/>
          </a:xfrm>
        </p:grpSpPr>
        <p:pic>
          <p:nvPicPr>
            <p:cNvPr id="5" name="object 6">
              <a:extLst>
                <a:ext uri="{FF2B5EF4-FFF2-40B4-BE49-F238E27FC236}">
                  <a16:creationId xmlns:a16="http://schemas.microsoft.com/office/drawing/2014/main" id="{6246F8DF-3CE4-4373-8F11-C2F22C830618}"/>
                </a:ext>
              </a:extLst>
            </p:cNvPr>
            <p:cNvPicPr/>
            <p:nvPr/>
          </p:nvPicPr>
          <p:blipFill>
            <a:blip r:embed="rId2" cstate="print"/>
            <a:stretch>
              <a:fillRect/>
            </a:stretch>
          </p:blipFill>
          <p:spPr>
            <a:xfrm>
              <a:off x="0" y="0"/>
              <a:ext cx="12198095" cy="6857996"/>
            </a:xfrm>
            <a:prstGeom prst="rect">
              <a:avLst/>
            </a:prstGeom>
          </p:spPr>
        </p:pic>
        <p:sp>
          <p:nvSpPr>
            <p:cNvPr id="6" name="object 7">
              <a:extLst>
                <a:ext uri="{FF2B5EF4-FFF2-40B4-BE49-F238E27FC236}">
                  <a16:creationId xmlns:a16="http://schemas.microsoft.com/office/drawing/2014/main" id="{C819234A-B1ED-414F-99DD-4A42EE3B7FFB}"/>
                </a:ext>
              </a:extLst>
            </p:cNvPr>
            <p:cNvSpPr/>
            <p:nvPr/>
          </p:nvSpPr>
          <p:spPr>
            <a:xfrm>
              <a:off x="586740" y="594359"/>
              <a:ext cx="6192520" cy="4186554"/>
            </a:xfrm>
            <a:custGeom>
              <a:avLst/>
              <a:gdLst/>
              <a:ahLst/>
              <a:cxnLst/>
              <a:rect l="l" t="t" r="r" b="b"/>
              <a:pathLst>
                <a:path w="6192520" h="4186554">
                  <a:moveTo>
                    <a:pt x="6192012" y="0"/>
                  </a:moveTo>
                  <a:lnTo>
                    <a:pt x="0" y="1087754"/>
                  </a:lnTo>
                  <a:lnTo>
                    <a:pt x="0" y="4183633"/>
                  </a:lnTo>
                  <a:lnTo>
                    <a:pt x="6188329" y="4186428"/>
                  </a:lnTo>
                  <a:lnTo>
                    <a:pt x="6192012" y="0"/>
                  </a:lnTo>
                  <a:close/>
                </a:path>
              </a:pathLst>
            </a:custGeom>
            <a:solidFill>
              <a:srgbClr val="FFE6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i="0" u="none" strike="noStrike" kern="0" cap="none" spc="0" normalizeH="0" baseline="0" noProof="0" dirty="0">
                <a:ln>
                  <a:noFill/>
                </a:ln>
                <a:solidFill>
                  <a:prstClr val="black"/>
                </a:solidFill>
                <a:effectLst/>
                <a:uLnTx/>
                <a:uFillTx/>
              </a:endParaRPr>
            </a:p>
          </p:txBody>
        </p:sp>
      </p:grpSp>
      <p:sp>
        <p:nvSpPr>
          <p:cNvPr id="7" name="object 8">
            <a:extLst>
              <a:ext uri="{FF2B5EF4-FFF2-40B4-BE49-F238E27FC236}">
                <a16:creationId xmlns:a16="http://schemas.microsoft.com/office/drawing/2014/main" id="{5BF04F1F-BB2F-4E8E-A9A1-FEFB2C5F9E16}"/>
              </a:ext>
            </a:extLst>
          </p:cNvPr>
          <p:cNvSpPr txBox="1">
            <a:spLocks/>
          </p:cNvSpPr>
          <p:nvPr/>
        </p:nvSpPr>
        <p:spPr>
          <a:xfrm>
            <a:off x="953516" y="1877631"/>
            <a:ext cx="5041900" cy="873957"/>
          </a:xfrm>
          <a:prstGeom prst="rect">
            <a:avLst/>
          </a:prstGeom>
        </p:spPr>
        <p:txBody>
          <a:bodyPr vert="horz" wrap="square" lIns="0" tIns="1206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ct val="100000"/>
              </a:lnSpc>
              <a:spcBef>
                <a:spcPts val="95"/>
              </a:spcBef>
            </a:pPr>
            <a:r>
              <a:rPr lang="en-IN" sz="2800" b="1" spc="-10" dirty="0">
                <a:solidFill>
                  <a:srgbClr val="404040"/>
                </a:solidFill>
              </a:rPr>
              <a:t>Investible Projects and Public Private Partnerships </a:t>
            </a:r>
            <a:endParaRPr lang="en-IN" sz="2800" b="1" dirty="0"/>
          </a:p>
        </p:txBody>
      </p:sp>
      <p:sp>
        <p:nvSpPr>
          <p:cNvPr id="11" name="object 9">
            <a:extLst>
              <a:ext uri="{FF2B5EF4-FFF2-40B4-BE49-F238E27FC236}">
                <a16:creationId xmlns:a16="http://schemas.microsoft.com/office/drawing/2014/main" id="{86BCDF84-1ED7-4E8F-9265-FDD0DF6434E1}"/>
              </a:ext>
            </a:extLst>
          </p:cNvPr>
          <p:cNvSpPr txBox="1"/>
          <p:nvPr/>
        </p:nvSpPr>
        <p:spPr>
          <a:xfrm>
            <a:off x="953516" y="3798595"/>
            <a:ext cx="2161540" cy="362279"/>
          </a:xfrm>
          <a:prstGeom prst="rect">
            <a:avLst/>
          </a:prstGeom>
        </p:spPr>
        <p:txBody>
          <a:bodyPr vert="horz" wrap="square" lIns="0" tIns="114935" rIns="0" bIns="0" rtlCol="0">
            <a:spAutoFit/>
          </a:bodyPr>
          <a:lstStyle/>
          <a:p>
            <a:pPr marL="12700">
              <a:lnSpc>
                <a:spcPct val="100000"/>
              </a:lnSpc>
              <a:spcBef>
                <a:spcPts val="805"/>
              </a:spcBef>
            </a:pPr>
            <a:r>
              <a:rPr lang="en-IN" sz="1600" b="1" spc="40" dirty="0">
                <a:solidFill>
                  <a:srgbClr val="404040"/>
                </a:solidFill>
                <a:latin typeface="+mj-lt"/>
                <a:cs typeface="Trebuchet MS"/>
              </a:rPr>
              <a:t>March </a:t>
            </a:r>
            <a:r>
              <a:rPr sz="1600" b="1" spc="45" dirty="0">
                <a:solidFill>
                  <a:srgbClr val="404040"/>
                </a:solidFill>
                <a:latin typeface="+mj-lt"/>
                <a:cs typeface="Trebuchet MS"/>
              </a:rPr>
              <a:t>2023</a:t>
            </a:r>
            <a:endParaRPr sz="1600" dirty="0">
              <a:latin typeface="+mj-lt"/>
              <a:cs typeface="Trebuchet MS"/>
            </a:endParaRPr>
          </a:p>
        </p:txBody>
      </p:sp>
      <p:sp>
        <p:nvSpPr>
          <p:cNvPr id="9" name="object 9">
            <a:extLst>
              <a:ext uri="{FF2B5EF4-FFF2-40B4-BE49-F238E27FC236}">
                <a16:creationId xmlns:a16="http://schemas.microsoft.com/office/drawing/2014/main" id="{8D66E97D-2E34-4CAA-B8B3-C674AE957BEB}"/>
              </a:ext>
            </a:extLst>
          </p:cNvPr>
          <p:cNvSpPr txBox="1"/>
          <p:nvPr/>
        </p:nvSpPr>
        <p:spPr>
          <a:xfrm>
            <a:off x="953516" y="2878265"/>
            <a:ext cx="5142484" cy="362279"/>
          </a:xfrm>
          <a:prstGeom prst="rect">
            <a:avLst/>
          </a:prstGeom>
        </p:spPr>
        <p:txBody>
          <a:bodyPr vert="horz" wrap="square" lIns="0" tIns="114935" rIns="0" bIns="0" rtlCol="0">
            <a:spAutoFit/>
          </a:bodyPr>
          <a:lstStyle/>
          <a:p>
            <a:pPr marL="12700">
              <a:lnSpc>
                <a:spcPct val="100000"/>
              </a:lnSpc>
              <a:spcBef>
                <a:spcPts val="805"/>
              </a:spcBef>
            </a:pPr>
            <a:r>
              <a:rPr lang="en-IN" sz="1600" b="1" spc="40" dirty="0">
                <a:solidFill>
                  <a:srgbClr val="404040"/>
                </a:solidFill>
                <a:latin typeface="+mj-lt"/>
                <a:cs typeface="Trebuchet MS"/>
              </a:rPr>
              <a:t>Government of Maharashtra</a:t>
            </a:r>
            <a:endParaRPr sz="1600" dirty="0">
              <a:latin typeface="+mj-lt"/>
              <a:cs typeface="Trebuchet MS"/>
            </a:endParaRPr>
          </a:p>
        </p:txBody>
      </p:sp>
      <p:pic>
        <p:nvPicPr>
          <p:cNvPr id="10" name="Picture 16" descr="Welcome to Amrutyatra">
            <a:extLst>
              <a:ext uri="{FF2B5EF4-FFF2-40B4-BE49-F238E27FC236}">
                <a16:creationId xmlns:a16="http://schemas.microsoft.com/office/drawing/2014/main" id="{955BE3AD-04C5-4613-89C3-CB37869C6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699" y="3609170"/>
            <a:ext cx="1440160" cy="105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467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3409" y="6090665"/>
            <a:ext cx="10980420" cy="0"/>
          </a:xfrm>
          <a:custGeom>
            <a:avLst/>
            <a:gdLst/>
            <a:ahLst/>
            <a:cxnLst/>
            <a:rect l="l" t="t" r="r" b="b"/>
            <a:pathLst>
              <a:path w="10980420">
                <a:moveTo>
                  <a:pt x="0" y="0"/>
                </a:moveTo>
                <a:lnTo>
                  <a:pt x="10980420" y="0"/>
                </a:lnTo>
              </a:path>
            </a:pathLst>
          </a:custGeom>
          <a:ln w="19050">
            <a:solidFill>
              <a:srgbClr val="FFE6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597204" y="130302"/>
            <a:ext cx="6764020" cy="389850"/>
          </a:xfrm>
          <a:prstGeom prst="rect">
            <a:avLst/>
          </a:prstGeom>
        </p:spPr>
        <p:txBody>
          <a:bodyPr vert="horz" wrap="square" lIns="0" tIns="68580" rIns="0" bIns="0" rtlCol="0">
            <a:spAutoFit/>
          </a:bodyPr>
          <a:lstStyle/>
          <a:p>
            <a:pPr marL="12700" marR="5080">
              <a:lnSpc>
                <a:spcPts val="2450"/>
              </a:lnSpc>
              <a:spcBef>
                <a:spcPts val="540"/>
              </a:spcBef>
            </a:pPr>
            <a:r>
              <a:rPr lang="en-IN" spc="-25" dirty="0"/>
              <a:t>Best practices</a:t>
            </a:r>
            <a:endParaRPr spc="-55" dirty="0"/>
          </a:p>
        </p:txBody>
      </p:sp>
      <p:grpSp>
        <p:nvGrpSpPr>
          <p:cNvPr id="4" name="object 4"/>
          <p:cNvGrpSpPr/>
          <p:nvPr/>
        </p:nvGrpSpPr>
        <p:grpSpPr>
          <a:xfrm>
            <a:off x="3610102" y="1066546"/>
            <a:ext cx="2370455" cy="3655060"/>
            <a:chOff x="3610102" y="1066546"/>
            <a:chExt cx="2370455" cy="3655060"/>
          </a:xfrm>
        </p:grpSpPr>
        <p:sp>
          <p:nvSpPr>
            <p:cNvPr id="5" name="object 5"/>
            <p:cNvSpPr/>
            <p:nvPr/>
          </p:nvSpPr>
          <p:spPr>
            <a:xfrm>
              <a:off x="3616452" y="1072896"/>
              <a:ext cx="2357755" cy="1074420"/>
            </a:xfrm>
            <a:custGeom>
              <a:avLst/>
              <a:gdLst/>
              <a:ahLst/>
              <a:cxnLst/>
              <a:rect l="l" t="t" r="r" b="b"/>
              <a:pathLst>
                <a:path w="2357754" h="1074420">
                  <a:moveTo>
                    <a:pt x="2357628" y="0"/>
                  </a:moveTo>
                  <a:lnTo>
                    <a:pt x="0" y="0"/>
                  </a:lnTo>
                  <a:lnTo>
                    <a:pt x="0" y="1074419"/>
                  </a:lnTo>
                  <a:lnTo>
                    <a:pt x="2357628" y="1074419"/>
                  </a:lnTo>
                  <a:lnTo>
                    <a:pt x="2357628" y="0"/>
                  </a:lnTo>
                  <a:close/>
                </a:path>
              </a:pathLst>
            </a:custGeom>
            <a:solidFill>
              <a:srgbClr val="FFE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p:nvPr/>
          </p:nvSpPr>
          <p:spPr>
            <a:xfrm>
              <a:off x="3616452" y="1072896"/>
              <a:ext cx="2357755" cy="1074420"/>
            </a:xfrm>
            <a:custGeom>
              <a:avLst/>
              <a:gdLst/>
              <a:ahLst/>
              <a:cxnLst/>
              <a:rect l="l" t="t" r="r" b="b"/>
              <a:pathLst>
                <a:path w="2357754" h="1074420">
                  <a:moveTo>
                    <a:pt x="0" y="1074419"/>
                  </a:moveTo>
                  <a:lnTo>
                    <a:pt x="2357628" y="1074419"/>
                  </a:lnTo>
                  <a:lnTo>
                    <a:pt x="2357628" y="0"/>
                  </a:lnTo>
                  <a:lnTo>
                    <a:pt x="0" y="0"/>
                  </a:lnTo>
                  <a:lnTo>
                    <a:pt x="0" y="1074419"/>
                  </a:lnTo>
                  <a:close/>
                </a:path>
              </a:pathLst>
            </a:custGeom>
            <a:ln w="12699">
              <a:solidFill>
                <a:srgbClr val="2D2D3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bject 7"/>
            <p:cNvSpPr/>
            <p:nvPr/>
          </p:nvSpPr>
          <p:spPr>
            <a:xfrm>
              <a:off x="3616452" y="1072896"/>
              <a:ext cx="2357755" cy="3642360"/>
            </a:xfrm>
            <a:custGeom>
              <a:avLst/>
              <a:gdLst/>
              <a:ahLst/>
              <a:cxnLst/>
              <a:rect l="l" t="t" r="r" b="b"/>
              <a:pathLst>
                <a:path w="2357754" h="3642360">
                  <a:moveTo>
                    <a:pt x="2357628" y="0"/>
                  </a:moveTo>
                  <a:lnTo>
                    <a:pt x="1583944" y="0"/>
                  </a:lnTo>
                  <a:lnTo>
                    <a:pt x="0" y="775842"/>
                  </a:lnTo>
                  <a:lnTo>
                    <a:pt x="0" y="3642359"/>
                  </a:lnTo>
                  <a:lnTo>
                    <a:pt x="2357628" y="3642359"/>
                  </a:lnTo>
                  <a:lnTo>
                    <a:pt x="2357628" y="0"/>
                  </a:lnTo>
                  <a:close/>
                </a:path>
              </a:pathLst>
            </a:custGeom>
            <a:solidFill>
              <a:srgbClr val="F6F6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3616452" y="1072896"/>
              <a:ext cx="2357755" cy="3642360"/>
            </a:xfrm>
            <a:custGeom>
              <a:avLst/>
              <a:gdLst/>
              <a:ahLst/>
              <a:cxnLst/>
              <a:rect l="l" t="t" r="r" b="b"/>
              <a:pathLst>
                <a:path w="2357754" h="3642360">
                  <a:moveTo>
                    <a:pt x="1583944" y="0"/>
                  </a:moveTo>
                  <a:lnTo>
                    <a:pt x="0" y="775842"/>
                  </a:lnTo>
                  <a:lnTo>
                    <a:pt x="0" y="3642359"/>
                  </a:lnTo>
                  <a:lnTo>
                    <a:pt x="2357628" y="3642359"/>
                  </a:lnTo>
                  <a:lnTo>
                    <a:pt x="2357628" y="0"/>
                  </a:lnTo>
                  <a:lnTo>
                    <a:pt x="1583944" y="0"/>
                  </a:lnTo>
                  <a:close/>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0" name="object 10"/>
          <p:cNvSpPr txBox="1"/>
          <p:nvPr/>
        </p:nvSpPr>
        <p:spPr>
          <a:xfrm>
            <a:off x="3749801" y="2867151"/>
            <a:ext cx="2091055" cy="566181"/>
          </a:xfrm>
          <a:prstGeom prst="rect">
            <a:avLst/>
          </a:prstGeom>
        </p:spPr>
        <p:txBody>
          <a:bodyPr vert="horz" wrap="square" lIns="0" tIns="12065" rIns="0" bIns="0" rtlCol="0">
            <a:spAutoFit/>
          </a:bodyPr>
          <a:lstStyle/>
          <a:p>
            <a:pPr marL="12700" marR="5080" lvl="0" indent="0" algn="ctr" defTabSz="914400" rtl="0" eaLnBrk="1" fontAlgn="auto" latinLnBrk="0" hangingPunct="1">
              <a:lnSpc>
                <a:spcPct val="100000"/>
              </a:lnSpc>
              <a:spcBef>
                <a:spcPts val="95"/>
              </a:spcBef>
              <a:spcAft>
                <a:spcPts val="0"/>
              </a:spcAft>
              <a:buClrTx/>
              <a:buSzTx/>
              <a:buFontTx/>
              <a:buNone/>
              <a:tabLst/>
              <a:defRPr/>
            </a:pPr>
            <a:r>
              <a:rPr kumimoji="0" lang="en-IN" b="1" i="0" u="none" strike="noStrike" kern="1200" cap="none" spc="75" normalizeH="0" baseline="0" noProof="0" dirty="0">
                <a:ln>
                  <a:noFill/>
                </a:ln>
                <a:solidFill>
                  <a:prstClr val="black"/>
                </a:solidFill>
                <a:effectLst/>
                <a:uLnTx/>
                <a:uFillTx/>
                <a:latin typeface="Trebuchet MS"/>
                <a:ea typeface="+mn-ea"/>
                <a:cs typeface="Trebuchet MS"/>
              </a:rPr>
              <a:t>Single window clearance</a:t>
            </a:r>
            <a:endParaRPr kumimoji="0" b="0" i="0" u="none" strike="noStrike" kern="1200" cap="none" spc="0" normalizeH="0" baseline="0" noProof="0" dirty="0">
              <a:ln>
                <a:noFill/>
              </a:ln>
              <a:solidFill>
                <a:prstClr val="black"/>
              </a:solidFill>
              <a:effectLst/>
              <a:uLnTx/>
              <a:uFillTx/>
              <a:latin typeface="Trebuchet MS"/>
              <a:ea typeface="+mn-ea"/>
              <a:cs typeface="Trebuchet MS"/>
            </a:endParaRPr>
          </a:p>
        </p:txBody>
      </p:sp>
      <p:grpSp>
        <p:nvGrpSpPr>
          <p:cNvPr id="11" name="object 11"/>
          <p:cNvGrpSpPr/>
          <p:nvPr/>
        </p:nvGrpSpPr>
        <p:grpSpPr>
          <a:xfrm>
            <a:off x="817562" y="1046429"/>
            <a:ext cx="2357755" cy="3644265"/>
            <a:chOff x="758951" y="1054608"/>
            <a:chExt cx="2357755" cy="3644265"/>
          </a:xfrm>
        </p:grpSpPr>
        <p:sp>
          <p:nvSpPr>
            <p:cNvPr id="12" name="object 12"/>
            <p:cNvSpPr/>
            <p:nvPr/>
          </p:nvSpPr>
          <p:spPr>
            <a:xfrm>
              <a:off x="758951" y="1054608"/>
              <a:ext cx="2357755" cy="1076325"/>
            </a:xfrm>
            <a:custGeom>
              <a:avLst/>
              <a:gdLst/>
              <a:ahLst/>
              <a:cxnLst/>
              <a:rect l="l" t="t" r="r" b="b"/>
              <a:pathLst>
                <a:path w="2357755" h="1076325">
                  <a:moveTo>
                    <a:pt x="2357628" y="0"/>
                  </a:moveTo>
                  <a:lnTo>
                    <a:pt x="0" y="0"/>
                  </a:lnTo>
                  <a:lnTo>
                    <a:pt x="0" y="1075944"/>
                  </a:lnTo>
                  <a:lnTo>
                    <a:pt x="2357628" y="1075944"/>
                  </a:lnTo>
                  <a:lnTo>
                    <a:pt x="2357628" y="0"/>
                  </a:lnTo>
                  <a:close/>
                </a:path>
              </a:pathLst>
            </a:custGeom>
            <a:solidFill>
              <a:srgbClr val="FFE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758951" y="1054608"/>
              <a:ext cx="2357755" cy="1076325"/>
            </a:xfrm>
            <a:custGeom>
              <a:avLst/>
              <a:gdLst/>
              <a:ahLst/>
              <a:cxnLst/>
              <a:rect l="l" t="t" r="r" b="b"/>
              <a:pathLst>
                <a:path w="2357755" h="1076325">
                  <a:moveTo>
                    <a:pt x="0" y="1075944"/>
                  </a:moveTo>
                  <a:lnTo>
                    <a:pt x="2357628" y="1075944"/>
                  </a:lnTo>
                  <a:lnTo>
                    <a:pt x="2357628" y="0"/>
                  </a:lnTo>
                  <a:lnTo>
                    <a:pt x="0" y="0"/>
                  </a:lnTo>
                  <a:lnTo>
                    <a:pt x="0" y="1075944"/>
                  </a:lnTo>
                  <a:close/>
                </a:path>
              </a:pathLst>
            </a:custGeom>
            <a:ln w="12699">
              <a:solidFill>
                <a:srgbClr val="2D2D3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758951" y="1054608"/>
              <a:ext cx="2357755" cy="3644265"/>
            </a:xfrm>
            <a:custGeom>
              <a:avLst/>
              <a:gdLst/>
              <a:ahLst/>
              <a:cxnLst/>
              <a:rect l="l" t="t" r="r" b="b"/>
              <a:pathLst>
                <a:path w="2357755" h="3644265">
                  <a:moveTo>
                    <a:pt x="2357628" y="0"/>
                  </a:moveTo>
                  <a:lnTo>
                    <a:pt x="1583944" y="0"/>
                  </a:lnTo>
                  <a:lnTo>
                    <a:pt x="0" y="776224"/>
                  </a:lnTo>
                  <a:lnTo>
                    <a:pt x="0" y="3643883"/>
                  </a:lnTo>
                  <a:lnTo>
                    <a:pt x="2357628" y="3643883"/>
                  </a:lnTo>
                  <a:lnTo>
                    <a:pt x="2357628" y="0"/>
                  </a:lnTo>
                  <a:close/>
                </a:path>
              </a:pathLst>
            </a:custGeom>
            <a:solidFill>
              <a:srgbClr val="F6F6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758951" y="1054608"/>
              <a:ext cx="2357755" cy="3644265"/>
            </a:xfrm>
            <a:custGeom>
              <a:avLst/>
              <a:gdLst/>
              <a:ahLst/>
              <a:cxnLst/>
              <a:rect l="l" t="t" r="r" b="b"/>
              <a:pathLst>
                <a:path w="2357755" h="3644265">
                  <a:moveTo>
                    <a:pt x="1583944" y="0"/>
                  </a:moveTo>
                  <a:lnTo>
                    <a:pt x="0" y="776224"/>
                  </a:lnTo>
                  <a:lnTo>
                    <a:pt x="0" y="3643883"/>
                  </a:lnTo>
                  <a:lnTo>
                    <a:pt x="2357628" y="3643883"/>
                  </a:lnTo>
                  <a:lnTo>
                    <a:pt x="2357628" y="0"/>
                  </a:lnTo>
                  <a:lnTo>
                    <a:pt x="1583944" y="0"/>
                  </a:lnTo>
                  <a:close/>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8" name="object 18"/>
          <p:cNvSpPr txBox="1"/>
          <p:nvPr/>
        </p:nvSpPr>
        <p:spPr>
          <a:xfrm>
            <a:off x="709192" y="2829896"/>
            <a:ext cx="2574493" cy="566181"/>
          </a:xfrm>
          <a:prstGeom prst="rect">
            <a:avLst/>
          </a:prstGeom>
        </p:spPr>
        <p:txBody>
          <a:bodyPr vert="horz" wrap="square" lIns="0" tIns="12065" rIns="0" bIns="0" rtlCol="0">
            <a:spAutoFit/>
          </a:bodyPr>
          <a:lstStyle/>
          <a:p>
            <a:pPr marL="12700" marR="5080" lvl="0" indent="0" algn="ctr" defTabSz="914400" rtl="0" eaLnBrk="1" fontAlgn="auto" latinLnBrk="0" hangingPunct="1">
              <a:lnSpc>
                <a:spcPct val="100000"/>
              </a:lnSpc>
              <a:spcBef>
                <a:spcPts val="95"/>
              </a:spcBef>
              <a:spcAft>
                <a:spcPts val="0"/>
              </a:spcAft>
              <a:buClrTx/>
              <a:buSzTx/>
              <a:buFontTx/>
              <a:buNone/>
              <a:tabLst/>
              <a:defRPr/>
            </a:pPr>
            <a:r>
              <a:rPr kumimoji="0" lang="en-IN" b="1" i="0" u="none" strike="noStrike" kern="1200" cap="none" spc="-15" normalizeH="0" baseline="0" noProof="0" dirty="0">
                <a:ln>
                  <a:noFill/>
                </a:ln>
                <a:solidFill>
                  <a:prstClr val="black"/>
                </a:solidFill>
                <a:effectLst/>
                <a:uLnTx/>
                <a:uFillTx/>
                <a:latin typeface="Trebuchet MS"/>
                <a:ea typeface="+mn-ea"/>
                <a:cs typeface="Trebuchet MS"/>
              </a:rPr>
              <a:t>Incentives for private sector </a:t>
            </a:r>
            <a:endParaRPr kumimoji="0" b="0" i="0" u="none" strike="noStrike" kern="1200" cap="none" spc="0" normalizeH="0" baseline="0" noProof="0" dirty="0">
              <a:ln>
                <a:noFill/>
              </a:ln>
              <a:solidFill>
                <a:prstClr val="black"/>
              </a:solidFill>
              <a:effectLst/>
              <a:uLnTx/>
              <a:uFillTx/>
              <a:latin typeface="Trebuchet MS"/>
              <a:ea typeface="+mn-ea"/>
              <a:cs typeface="Trebuchet MS"/>
            </a:endParaRPr>
          </a:p>
        </p:txBody>
      </p:sp>
      <p:grpSp>
        <p:nvGrpSpPr>
          <p:cNvPr id="19" name="object 19"/>
          <p:cNvGrpSpPr/>
          <p:nvPr/>
        </p:nvGrpSpPr>
        <p:grpSpPr>
          <a:xfrm>
            <a:off x="9000490" y="1072641"/>
            <a:ext cx="2370455" cy="3655060"/>
            <a:chOff x="9000490" y="1072641"/>
            <a:chExt cx="2370455" cy="3655060"/>
          </a:xfrm>
        </p:grpSpPr>
        <p:sp>
          <p:nvSpPr>
            <p:cNvPr id="20" name="object 20"/>
            <p:cNvSpPr/>
            <p:nvPr/>
          </p:nvSpPr>
          <p:spPr>
            <a:xfrm>
              <a:off x="9006840" y="1078991"/>
              <a:ext cx="2357755" cy="1074420"/>
            </a:xfrm>
            <a:custGeom>
              <a:avLst/>
              <a:gdLst/>
              <a:ahLst/>
              <a:cxnLst/>
              <a:rect l="l" t="t" r="r" b="b"/>
              <a:pathLst>
                <a:path w="2357754" h="1074420">
                  <a:moveTo>
                    <a:pt x="2357628" y="0"/>
                  </a:moveTo>
                  <a:lnTo>
                    <a:pt x="0" y="0"/>
                  </a:lnTo>
                  <a:lnTo>
                    <a:pt x="0" y="1074419"/>
                  </a:lnTo>
                  <a:lnTo>
                    <a:pt x="2357628" y="1074419"/>
                  </a:lnTo>
                  <a:lnTo>
                    <a:pt x="2357628" y="0"/>
                  </a:lnTo>
                  <a:close/>
                </a:path>
              </a:pathLst>
            </a:custGeom>
            <a:solidFill>
              <a:srgbClr val="FFE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bject 21"/>
            <p:cNvSpPr/>
            <p:nvPr/>
          </p:nvSpPr>
          <p:spPr>
            <a:xfrm>
              <a:off x="9006840" y="1078991"/>
              <a:ext cx="2357755" cy="1074420"/>
            </a:xfrm>
            <a:custGeom>
              <a:avLst/>
              <a:gdLst/>
              <a:ahLst/>
              <a:cxnLst/>
              <a:rect l="l" t="t" r="r" b="b"/>
              <a:pathLst>
                <a:path w="2357754" h="1074420">
                  <a:moveTo>
                    <a:pt x="0" y="1074419"/>
                  </a:moveTo>
                  <a:lnTo>
                    <a:pt x="2357628" y="1074419"/>
                  </a:lnTo>
                  <a:lnTo>
                    <a:pt x="2357628" y="0"/>
                  </a:lnTo>
                  <a:lnTo>
                    <a:pt x="0" y="0"/>
                  </a:lnTo>
                  <a:lnTo>
                    <a:pt x="0" y="1074419"/>
                  </a:lnTo>
                  <a:close/>
                </a:path>
              </a:pathLst>
            </a:custGeom>
            <a:ln w="12699">
              <a:solidFill>
                <a:srgbClr val="2D2D3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bject 22"/>
            <p:cNvSpPr/>
            <p:nvPr/>
          </p:nvSpPr>
          <p:spPr>
            <a:xfrm>
              <a:off x="9006840" y="1078991"/>
              <a:ext cx="2357755" cy="3642360"/>
            </a:xfrm>
            <a:custGeom>
              <a:avLst/>
              <a:gdLst/>
              <a:ahLst/>
              <a:cxnLst/>
              <a:rect l="l" t="t" r="r" b="b"/>
              <a:pathLst>
                <a:path w="2357754" h="3642360">
                  <a:moveTo>
                    <a:pt x="2357628" y="0"/>
                  </a:moveTo>
                  <a:lnTo>
                    <a:pt x="1583943" y="0"/>
                  </a:lnTo>
                  <a:lnTo>
                    <a:pt x="0" y="775843"/>
                  </a:lnTo>
                  <a:lnTo>
                    <a:pt x="0" y="3642360"/>
                  </a:lnTo>
                  <a:lnTo>
                    <a:pt x="2357628" y="3642360"/>
                  </a:lnTo>
                  <a:lnTo>
                    <a:pt x="2357628" y="0"/>
                  </a:lnTo>
                  <a:close/>
                </a:path>
              </a:pathLst>
            </a:custGeom>
            <a:solidFill>
              <a:srgbClr val="F6F6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object 23"/>
            <p:cNvSpPr/>
            <p:nvPr/>
          </p:nvSpPr>
          <p:spPr>
            <a:xfrm>
              <a:off x="9006840" y="1078991"/>
              <a:ext cx="2357755" cy="3642360"/>
            </a:xfrm>
            <a:custGeom>
              <a:avLst/>
              <a:gdLst/>
              <a:ahLst/>
              <a:cxnLst/>
              <a:rect l="l" t="t" r="r" b="b"/>
              <a:pathLst>
                <a:path w="2357754" h="3642360">
                  <a:moveTo>
                    <a:pt x="1583943" y="0"/>
                  </a:moveTo>
                  <a:lnTo>
                    <a:pt x="0" y="775843"/>
                  </a:lnTo>
                  <a:lnTo>
                    <a:pt x="0" y="3642360"/>
                  </a:lnTo>
                  <a:lnTo>
                    <a:pt x="2357628" y="3642360"/>
                  </a:lnTo>
                  <a:lnTo>
                    <a:pt x="2357628" y="0"/>
                  </a:lnTo>
                  <a:lnTo>
                    <a:pt x="1583943" y="0"/>
                  </a:lnTo>
                  <a:close/>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4" name="object 24"/>
          <p:cNvSpPr txBox="1"/>
          <p:nvPr/>
        </p:nvSpPr>
        <p:spPr>
          <a:xfrm>
            <a:off x="9156975" y="2864979"/>
            <a:ext cx="2021205" cy="258404"/>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IN" sz="1600" b="1" i="0" u="none" strike="noStrike" kern="1200" cap="none" spc="0" normalizeH="0" baseline="0" noProof="0" dirty="0">
                <a:ln>
                  <a:noFill/>
                </a:ln>
                <a:solidFill>
                  <a:prstClr val="black"/>
                </a:solidFill>
                <a:effectLst/>
                <a:uLnTx/>
                <a:uFillTx/>
                <a:latin typeface="Trebuchet MS"/>
                <a:ea typeface="+mn-ea"/>
                <a:cs typeface="Trebuchet MS"/>
              </a:rPr>
              <a:t>Online registration</a:t>
            </a:r>
            <a:endParaRPr kumimoji="0" sz="1600" b="0" i="0" u="none" strike="noStrike" kern="1200" cap="none" spc="0" normalizeH="0" baseline="0" noProof="0" dirty="0">
              <a:ln>
                <a:noFill/>
              </a:ln>
              <a:solidFill>
                <a:prstClr val="black"/>
              </a:solidFill>
              <a:effectLst/>
              <a:uLnTx/>
              <a:uFillTx/>
              <a:latin typeface="Trebuchet MS"/>
              <a:ea typeface="+mn-ea"/>
              <a:cs typeface="Trebuchet MS"/>
            </a:endParaRPr>
          </a:p>
        </p:txBody>
      </p:sp>
      <p:grpSp>
        <p:nvGrpSpPr>
          <p:cNvPr id="28" name="object 28"/>
          <p:cNvGrpSpPr/>
          <p:nvPr/>
        </p:nvGrpSpPr>
        <p:grpSpPr>
          <a:xfrm>
            <a:off x="6365747" y="1072896"/>
            <a:ext cx="2357755" cy="3642360"/>
            <a:chOff x="6365747" y="1072896"/>
            <a:chExt cx="2357755" cy="3642360"/>
          </a:xfrm>
        </p:grpSpPr>
        <p:sp>
          <p:nvSpPr>
            <p:cNvPr id="29" name="object 29"/>
            <p:cNvSpPr/>
            <p:nvPr/>
          </p:nvSpPr>
          <p:spPr>
            <a:xfrm>
              <a:off x="6365747" y="1072896"/>
              <a:ext cx="2357755" cy="1074420"/>
            </a:xfrm>
            <a:custGeom>
              <a:avLst/>
              <a:gdLst/>
              <a:ahLst/>
              <a:cxnLst/>
              <a:rect l="l" t="t" r="r" b="b"/>
              <a:pathLst>
                <a:path w="2357754" h="1074420">
                  <a:moveTo>
                    <a:pt x="2357628" y="0"/>
                  </a:moveTo>
                  <a:lnTo>
                    <a:pt x="0" y="0"/>
                  </a:lnTo>
                  <a:lnTo>
                    <a:pt x="0" y="1074419"/>
                  </a:lnTo>
                  <a:lnTo>
                    <a:pt x="2357628" y="1074419"/>
                  </a:lnTo>
                  <a:lnTo>
                    <a:pt x="2357628" y="0"/>
                  </a:lnTo>
                  <a:close/>
                </a:path>
              </a:pathLst>
            </a:custGeom>
            <a:solidFill>
              <a:srgbClr val="FFE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bject 30"/>
            <p:cNvSpPr/>
            <p:nvPr/>
          </p:nvSpPr>
          <p:spPr>
            <a:xfrm>
              <a:off x="6365747" y="1072896"/>
              <a:ext cx="2357755" cy="1074420"/>
            </a:xfrm>
            <a:custGeom>
              <a:avLst/>
              <a:gdLst/>
              <a:ahLst/>
              <a:cxnLst/>
              <a:rect l="l" t="t" r="r" b="b"/>
              <a:pathLst>
                <a:path w="2357754" h="1074420">
                  <a:moveTo>
                    <a:pt x="0" y="1074419"/>
                  </a:moveTo>
                  <a:lnTo>
                    <a:pt x="2357628" y="1074419"/>
                  </a:lnTo>
                  <a:lnTo>
                    <a:pt x="2357628" y="0"/>
                  </a:lnTo>
                  <a:lnTo>
                    <a:pt x="0" y="0"/>
                  </a:lnTo>
                  <a:lnTo>
                    <a:pt x="0" y="1074419"/>
                  </a:lnTo>
                  <a:close/>
                </a:path>
              </a:pathLst>
            </a:custGeom>
            <a:ln w="12699">
              <a:solidFill>
                <a:srgbClr val="2D2D3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bject 31"/>
            <p:cNvSpPr/>
            <p:nvPr/>
          </p:nvSpPr>
          <p:spPr>
            <a:xfrm>
              <a:off x="6365747" y="1072896"/>
              <a:ext cx="2357755" cy="3642360"/>
            </a:xfrm>
            <a:custGeom>
              <a:avLst/>
              <a:gdLst/>
              <a:ahLst/>
              <a:cxnLst/>
              <a:rect l="l" t="t" r="r" b="b"/>
              <a:pathLst>
                <a:path w="2357754" h="3642360">
                  <a:moveTo>
                    <a:pt x="2357628" y="0"/>
                  </a:moveTo>
                  <a:lnTo>
                    <a:pt x="1583944" y="0"/>
                  </a:lnTo>
                  <a:lnTo>
                    <a:pt x="0" y="775842"/>
                  </a:lnTo>
                  <a:lnTo>
                    <a:pt x="0" y="3642359"/>
                  </a:lnTo>
                  <a:lnTo>
                    <a:pt x="2357628" y="3642359"/>
                  </a:lnTo>
                  <a:lnTo>
                    <a:pt x="2357628" y="0"/>
                  </a:lnTo>
                  <a:close/>
                </a:path>
              </a:pathLst>
            </a:custGeom>
            <a:solidFill>
              <a:srgbClr val="F6F6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object 32"/>
            <p:cNvSpPr/>
            <p:nvPr/>
          </p:nvSpPr>
          <p:spPr>
            <a:xfrm>
              <a:off x="6365747" y="1072896"/>
              <a:ext cx="2357755" cy="3642360"/>
            </a:xfrm>
            <a:custGeom>
              <a:avLst/>
              <a:gdLst/>
              <a:ahLst/>
              <a:cxnLst/>
              <a:rect l="l" t="t" r="r" b="b"/>
              <a:pathLst>
                <a:path w="2357754" h="3642360">
                  <a:moveTo>
                    <a:pt x="1583944" y="0"/>
                  </a:moveTo>
                  <a:lnTo>
                    <a:pt x="0" y="775842"/>
                  </a:lnTo>
                  <a:lnTo>
                    <a:pt x="0" y="3642359"/>
                  </a:lnTo>
                  <a:lnTo>
                    <a:pt x="2357628" y="3642359"/>
                  </a:lnTo>
                  <a:lnTo>
                    <a:pt x="2357628" y="0"/>
                  </a:lnTo>
                  <a:lnTo>
                    <a:pt x="1583944" y="0"/>
                  </a:lnTo>
                  <a:close/>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5" name="object 35"/>
          <p:cNvSpPr txBox="1"/>
          <p:nvPr/>
        </p:nvSpPr>
        <p:spPr>
          <a:xfrm>
            <a:off x="6363078" y="2819391"/>
            <a:ext cx="2357755" cy="566181"/>
          </a:xfrm>
          <a:prstGeom prst="rect">
            <a:avLst/>
          </a:prstGeom>
        </p:spPr>
        <p:txBody>
          <a:bodyPr vert="horz" wrap="square" lIns="0" tIns="12065" rIns="0" bIns="0" rtlCol="0">
            <a:spAutoFit/>
          </a:bodyPr>
          <a:lstStyle/>
          <a:p>
            <a:pPr marL="12700" marR="5080" lvl="0" indent="0" algn="ctr" defTabSz="914400" rtl="0" eaLnBrk="1" fontAlgn="auto" latinLnBrk="0" hangingPunct="1">
              <a:lnSpc>
                <a:spcPct val="100000"/>
              </a:lnSpc>
              <a:spcBef>
                <a:spcPts val="95"/>
              </a:spcBef>
              <a:spcAft>
                <a:spcPts val="0"/>
              </a:spcAft>
              <a:buClrTx/>
              <a:buSzTx/>
              <a:buFontTx/>
              <a:buNone/>
              <a:tabLst/>
              <a:defRPr/>
            </a:pPr>
            <a:r>
              <a:rPr kumimoji="0" lang="en-IN" b="1" i="0" u="none" strike="noStrike" kern="1200" cap="none" spc="-15" normalizeH="0" baseline="0" noProof="0" dirty="0">
                <a:ln>
                  <a:noFill/>
                </a:ln>
                <a:solidFill>
                  <a:prstClr val="black"/>
                </a:solidFill>
                <a:effectLst/>
                <a:uLnTx/>
                <a:uFillTx/>
                <a:latin typeface="Trebuchet MS"/>
                <a:ea typeface="+mn-ea"/>
                <a:cs typeface="Trebuchet MS"/>
              </a:rPr>
              <a:t>Development of infrastructure</a:t>
            </a:r>
            <a:endParaRPr kumimoji="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37" name="object 37"/>
          <p:cNvSpPr txBox="1">
            <a:spLocks noGrp="1"/>
          </p:cNvSpPr>
          <p:nvPr>
            <p:ph type="sldNum" sz="quarter" idx="7"/>
          </p:nvPr>
        </p:nvSpPr>
        <p:spPr>
          <a:prstGeom prst="rect">
            <a:avLst/>
          </a:prstGeom>
        </p:spPr>
        <p:txBody>
          <a:bodyPr vert="horz" wrap="square" lIns="0" tIns="8890" rIns="0" bIns="0" rtlCol="0">
            <a:spAutoFit/>
          </a:bodyPr>
          <a:lstStyle/>
          <a:p>
            <a:pPr marL="12700" marR="0" lvl="0" indent="0" algn="l" defTabSz="914400" rtl="0" eaLnBrk="1" fontAlgn="auto" latinLnBrk="0" hangingPunct="1">
              <a:lnSpc>
                <a:spcPct val="100000"/>
              </a:lnSpc>
              <a:spcBef>
                <a:spcPts val="70"/>
              </a:spcBef>
              <a:spcAft>
                <a:spcPts val="0"/>
              </a:spcAft>
              <a:buClrTx/>
              <a:buSzTx/>
              <a:buFontTx/>
              <a:buNone/>
              <a:tabLst/>
              <a:defRPr/>
            </a:pPr>
            <a:r>
              <a:rPr kumimoji="0" sz="800" b="0" i="0" u="none" strike="noStrike" kern="1200" cap="none" spc="75" normalizeH="0" baseline="0" noProof="0" dirty="0">
                <a:ln>
                  <a:noFill/>
                </a:ln>
                <a:solidFill>
                  <a:srgbClr val="2D2D38"/>
                </a:solidFill>
                <a:effectLst/>
                <a:uLnTx/>
                <a:uFillTx/>
                <a:latin typeface="Trebuchet MS"/>
                <a:ea typeface="+mn-ea"/>
              </a:rPr>
              <a:t>P</a:t>
            </a:r>
            <a:r>
              <a:rPr kumimoji="0" sz="800" b="0" i="0" u="none" strike="noStrike" kern="1200" cap="none" spc="25" normalizeH="0" baseline="0" noProof="0" dirty="0">
                <a:ln>
                  <a:noFill/>
                </a:ln>
                <a:solidFill>
                  <a:srgbClr val="2D2D38"/>
                </a:solidFill>
                <a:effectLst/>
                <a:uLnTx/>
                <a:uFillTx/>
                <a:latin typeface="Trebuchet MS"/>
                <a:ea typeface="+mn-ea"/>
              </a:rPr>
              <a:t>age</a:t>
            </a:r>
            <a:r>
              <a:rPr kumimoji="0" sz="800" b="0" i="0" u="none" strike="noStrike" kern="1200" cap="none" spc="-55" normalizeH="0" baseline="0" noProof="0" dirty="0">
                <a:ln>
                  <a:noFill/>
                </a:ln>
                <a:solidFill>
                  <a:srgbClr val="2D2D38"/>
                </a:solidFill>
                <a:effectLst/>
                <a:uLnTx/>
                <a:uFillTx/>
                <a:latin typeface="Trebuchet MS"/>
                <a:ea typeface="+mn-ea"/>
              </a:rPr>
              <a:t> </a:t>
            </a:r>
            <a:fld id="{81D60167-4931-47E6-BA6A-407CBD079E47}" type="slidenum">
              <a:rPr kumimoji="0" sz="800" b="0" i="0" u="none" strike="noStrike" kern="1200" cap="none" spc="75" normalizeH="0" baseline="0" noProof="0" dirty="0">
                <a:ln>
                  <a:noFill/>
                </a:ln>
                <a:solidFill>
                  <a:srgbClr val="2D2D38"/>
                </a:solidFill>
                <a:effectLst/>
                <a:uLnTx/>
                <a:uFillTx/>
                <a:latin typeface="Trebuchet MS"/>
                <a:ea typeface="+mn-ea"/>
              </a:rPr>
              <a:pPr marL="12700" marR="0" lvl="0" indent="0" algn="l" defTabSz="914400" rtl="0" eaLnBrk="1" fontAlgn="auto" latinLnBrk="0" hangingPunct="1">
                <a:lnSpc>
                  <a:spcPct val="100000"/>
                </a:lnSpc>
                <a:spcBef>
                  <a:spcPts val="70"/>
                </a:spcBef>
                <a:spcAft>
                  <a:spcPts val="0"/>
                </a:spcAft>
                <a:buClrTx/>
                <a:buSzTx/>
                <a:buFontTx/>
                <a:buNone/>
                <a:tabLst/>
                <a:defRPr/>
              </a:pPr>
              <a:t>10</a:t>
            </a:fld>
            <a:endParaRPr kumimoji="0" sz="800" b="0" i="0" u="none" strike="noStrike" kern="1200" cap="none" spc="75" normalizeH="0" baseline="0" noProof="0" dirty="0">
              <a:ln>
                <a:noFill/>
              </a:ln>
              <a:solidFill>
                <a:srgbClr val="2D2D38"/>
              </a:solidFill>
              <a:effectLst/>
              <a:uLnTx/>
              <a:uFillTx/>
              <a:latin typeface="Trebuchet MS"/>
              <a:ea typeface="+mn-ea"/>
            </a:endParaRPr>
          </a:p>
        </p:txBody>
      </p:sp>
      <p:sp>
        <p:nvSpPr>
          <p:cNvPr id="42" name="object 10">
            <a:extLst>
              <a:ext uri="{FF2B5EF4-FFF2-40B4-BE49-F238E27FC236}">
                <a16:creationId xmlns:a16="http://schemas.microsoft.com/office/drawing/2014/main" id="{8F853704-0FED-45BE-9B37-96637E0587BA}"/>
              </a:ext>
            </a:extLst>
          </p:cNvPr>
          <p:cNvSpPr txBox="1"/>
          <p:nvPr/>
        </p:nvSpPr>
        <p:spPr>
          <a:xfrm>
            <a:off x="950910" y="3482178"/>
            <a:ext cx="2091055" cy="689291"/>
          </a:xfrm>
          <a:prstGeom prst="rect">
            <a:avLst/>
          </a:prstGeom>
        </p:spPr>
        <p:txBody>
          <a:bodyPr vert="horz" wrap="square" lIns="0" tIns="12065" rIns="0" bIns="0" rtlCol="0">
            <a:spAutoFit/>
          </a:bodyPr>
          <a:lstStyle/>
          <a:p>
            <a:pPr marL="12700" marR="5080" lvl="0" indent="0" algn="just" defTabSz="914400" rtl="0" eaLnBrk="1" fontAlgn="auto" latinLnBrk="0" hangingPunct="1">
              <a:lnSpc>
                <a:spcPct val="100000"/>
              </a:lnSpc>
              <a:spcBef>
                <a:spcPts val="95"/>
              </a:spcBef>
              <a:spcAft>
                <a:spcPts val="0"/>
              </a:spcAft>
              <a:buClrTx/>
              <a:buSzTx/>
              <a:buFontTx/>
              <a:buNone/>
              <a:tabLst/>
              <a:defRPr/>
            </a:pPr>
            <a:r>
              <a:rPr kumimoji="0" lang="en-IN" sz="1100" i="0" u="none" strike="noStrike" kern="1200" cap="none" spc="75" normalizeH="0" baseline="0" noProof="0" dirty="0">
                <a:ln>
                  <a:noFill/>
                </a:ln>
                <a:solidFill>
                  <a:prstClr val="black"/>
                </a:solidFill>
                <a:effectLst/>
                <a:uLnTx/>
                <a:uFillTx/>
                <a:latin typeface="Trebuchet MS"/>
                <a:ea typeface="+mn-ea"/>
                <a:cs typeface="Trebuchet MS"/>
              </a:rPr>
              <a:t>Upfront Capital incentives and reimbursements in the form of SGST and electricity duty </a:t>
            </a:r>
            <a:endParaRPr kumimoji="0" sz="110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45" name="object 10">
            <a:extLst>
              <a:ext uri="{FF2B5EF4-FFF2-40B4-BE49-F238E27FC236}">
                <a16:creationId xmlns:a16="http://schemas.microsoft.com/office/drawing/2014/main" id="{B5EDBFF6-7013-4BDA-AA05-C0EC3D9C78C4}"/>
              </a:ext>
            </a:extLst>
          </p:cNvPr>
          <p:cNvSpPr txBox="1"/>
          <p:nvPr/>
        </p:nvSpPr>
        <p:spPr>
          <a:xfrm>
            <a:off x="3749800" y="3668062"/>
            <a:ext cx="2091055" cy="350737"/>
          </a:xfrm>
          <a:prstGeom prst="rect">
            <a:avLst/>
          </a:prstGeom>
        </p:spPr>
        <p:txBody>
          <a:bodyPr vert="horz" wrap="square" lIns="0" tIns="12065" rIns="0" bIns="0" rtlCol="0">
            <a:spAutoFit/>
          </a:bodyPr>
          <a:lstStyle/>
          <a:p>
            <a:pPr marL="12700" marR="5080" lvl="0" indent="0" algn="just" defTabSz="914400" rtl="0" eaLnBrk="1" fontAlgn="auto" latinLnBrk="0" hangingPunct="1">
              <a:lnSpc>
                <a:spcPct val="100000"/>
              </a:lnSpc>
              <a:spcBef>
                <a:spcPts val="95"/>
              </a:spcBef>
              <a:spcAft>
                <a:spcPts val="0"/>
              </a:spcAft>
              <a:buClrTx/>
              <a:buSzTx/>
              <a:buFontTx/>
              <a:buNone/>
              <a:tabLst/>
              <a:defRPr/>
            </a:pPr>
            <a:r>
              <a:rPr kumimoji="0" lang="en-IN" sz="1100" i="0" u="none" strike="noStrike" kern="1200" cap="none" spc="75" normalizeH="0" baseline="0" noProof="0" dirty="0">
                <a:ln>
                  <a:noFill/>
                </a:ln>
                <a:solidFill>
                  <a:prstClr val="black"/>
                </a:solidFill>
                <a:effectLst/>
                <a:uLnTx/>
                <a:uFillTx/>
                <a:latin typeface="Trebuchet MS"/>
                <a:ea typeface="+mn-ea"/>
                <a:cs typeface="Trebuchet MS"/>
              </a:rPr>
              <a:t>Provide Single window clearance for PPP Projects </a:t>
            </a:r>
            <a:endParaRPr kumimoji="0" sz="110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48" name="object 10">
            <a:extLst>
              <a:ext uri="{FF2B5EF4-FFF2-40B4-BE49-F238E27FC236}">
                <a16:creationId xmlns:a16="http://schemas.microsoft.com/office/drawing/2014/main" id="{D5834354-F4B8-4727-901B-005E1BA104E8}"/>
              </a:ext>
            </a:extLst>
          </p:cNvPr>
          <p:cNvSpPr txBox="1"/>
          <p:nvPr/>
        </p:nvSpPr>
        <p:spPr>
          <a:xfrm>
            <a:off x="6496426" y="3594336"/>
            <a:ext cx="2091055" cy="520014"/>
          </a:xfrm>
          <a:prstGeom prst="rect">
            <a:avLst/>
          </a:prstGeom>
        </p:spPr>
        <p:txBody>
          <a:bodyPr vert="horz" wrap="square" lIns="0" tIns="12065" rIns="0" bIns="0" rtlCol="0">
            <a:spAutoFit/>
          </a:bodyPr>
          <a:lstStyle/>
          <a:p>
            <a:pPr marL="12700" marR="5080" lvl="0" indent="0" algn="just" defTabSz="914400" rtl="0" eaLnBrk="1" fontAlgn="auto" latinLnBrk="0" hangingPunct="1">
              <a:lnSpc>
                <a:spcPct val="100000"/>
              </a:lnSpc>
              <a:spcBef>
                <a:spcPts val="95"/>
              </a:spcBef>
              <a:spcAft>
                <a:spcPts val="0"/>
              </a:spcAft>
              <a:buClrTx/>
              <a:buSzTx/>
              <a:buFontTx/>
              <a:buNone/>
              <a:tabLst/>
              <a:defRPr/>
            </a:pPr>
            <a:r>
              <a:rPr lang="en-IN" sz="1100" spc="75" dirty="0">
                <a:solidFill>
                  <a:prstClr val="black"/>
                </a:solidFill>
                <a:latin typeface="Trebuchet MS"/>
                <a:cs typeface="Trebuchet MS"/>
              </a:rPr>
              <a:t>Developing support infrastructure through RTDS and private funding </a:t>
            </a:r>
            <a:endParaRPr kumimoji="0" sz="1100" i="0" u="none" strike="noStrike" kern="1200" cap="none" spc="0" normalizeH="0" baseline="0" noProof="0" dirty="0">
              <a:ln>
                <a:noFill/>
              </a:ln>
              <a:solidFill>
                <a:prstClr val="black"/>
              </a:solidFill>
              <a:effectLst/>
              <a:uLnTx/>
              <a:uFillTx/>
              <a:latin typeface="Trebuchet MS"/>
              <a:ea typeface="+mn-ea"/>
              <a:cs typeface="Trebuchet MS"/>
            </a:endParaRPr>
          </a:p>
        </p:txBody>
      </p:sp>
      <p:pic>
        <p:nvPicPr>
          <p:cNvPr id="50" name="Graphic 49" descr="Teacher with solid fill">
            <a:extLst>
              <a:ext uri="{FF2B5EF4-FFF2-40B4-BE49-F238E27FC236}">
                <a16:creationId xmlns:a16="http://schemas.microsoft.com/office/drawing/2014/main" id="{56A4EB99-E4AB-40C6-8A2D-CAB7A3DE7E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8517" y="1947706"/>
            <a:ext cx="914400" cy="914400"/>
          </a:xfrm>
          <a:prstGeom prst="rect">
            <a:avLst/>
          </a:prstGeom>
        </p:spPr>
      </p:pic>
      <p:sp>
        <p:nvSpPr>
          <p:cNvPr id="51" name="object 10">
            <a:extLst>
              <a:ext uri="{FF2B5EF4-FFF2-40B4-BE49-F238E27FC236}">
                <a16:creationId xmlns:a16="http://schemas.microsoft.com/office/drawing/2014/main" id="{8398E7B5-DB7B-4740-B381-BB0885FB5072}"/>
              </a:ext>
            </a:extLst>
          </p:cNvPr>
          <p:cNvSpPr txBox="1"/>
          <p:nvPr/>
        </p:nvSpPr>
        <p:spPr>
          <a:xfrm>
            <a:off x="9115042" y="3574944"/>
            <a:ext cx="2091055" cy="520014"/>
          </a:xfrm>
          <a:prstGeom prst="rect">
            <a:avLst/>
          </a:prstGeom>
        </p:spPr>
        <p:txBody>
          <a:bodyPr vert="horz" wrap="square" lIns="0" tIns="12065" rIns="0" bIns="0" rtlCol="0">
            <a:spAutoFit/>
          </a:bodyPr>
          <a:lstStyle/>
          <a:p>
            <a:pPr marL="12700" marR="5080" lvl="0" indent="0" algn="just" defTabSz="914400" rtl="0" eaLnBrk="1" fontAlgn="auto" latinLnBrk="0" hangingPunct="1">
              <a:lnSpc>
                <a:spcPct val="100000"/>
              </a:lnSpc>
              <a:spcBef>
                <a:spcPts val="95"/>
              </a:spcBef>
              <a:spcAft>
                <a:spcPts val="0"/>
              </a:spcAft>
              <a:buClrTx/>
              <a:buSzTx/>
              <a:buFontTx/>
              <a:buNone/>
              <a:tabLst/>
              <a:defRPr/>
            </a:pPr>
            <a:r>
              <a:rPr lang="en-IN" sz="1100" spc="75" dirty="0">
                <a:solidFill>
                  <a:prstClr val="black"/>
                </a:solidFill>
                <a:latin typeface="Trebuchet MS"/>
                <a:cs typeface="Trebuchet MS"/>
              </a:rPr>
              <a:t>One stop online registration for hotels and other tourism facilities </a:t>
            </a:r>
            <a:endParaRPr kumimoji="0" sz="110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52" name="Rectangle: Rounded Corners 51">
            <a:extLst>
              <a:ext uri="{FF2B5EF4-FFF2-40B4-BE49-F238E27FC236}">
                <a16:creationId xmlns:a16="http://schemas.microsoft.com/office/drawing/2014/main" id="{D06A1BF7-D178-4B12-B81D-AA9B3F122245}"/>
              </a:ext>
            </a:extLst>
          </p:cNvPr>
          <p:cNvSpPr/>
          <p:nvPr/>
        </p:nvSpPr>
        <p:spPr>
          <a:xfrm>
            <a:off x="11011534" y="6267450"/>
            <a:ext cx="723266" cy="4815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8" name="Picture 37">
            <a:extLst>
              <a:ext uri="{FF2B5EF4-FFF2-40B4-BE49-F238E27FC236}">
                <a16:creationId xmlns:a16="http://schemas.microsoft.com/office/drawing/2014/main" id="{91C318B2-8B3D-45EB-94D4-9C0D5E3295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1534" y="6141722"/>
            <a:ext cx="915603" cy="716277"/>
          </a:xfrm>
          <a:prstGeom prst="rect">
            <a:avLst/>
          </a:prstGeom>
        </p:spPr>
      </p:pic>
      <p:pic>
        <p:nvPicPr>
          <p:cNvPr id="16" name="Graphic 15" descr="Coins with solid fill">
            <a:extLst>
              <a:ext uri="{FF2B5EF4-FFF2-40B4-BE49-F238E27FC236}">
                <a16:creationId xmlns:a16="http://schemas.microsoft.com/office/drawing/2014/main" id="{44E32FAC-CE3C-443E-A22B-4FBD82E4E5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9238" y="1855662"/>
            <a:ext cx="914400" cy="914400"/>
          </a:xfrm>
          <a:prstGeom prst="rect">
            <a:avLst/>
          </a:prstGeom>
        </p:spPr>
      </p:pic>
      <p:pic>
        <p:nvPicPr>
          <p:cNvPr id="25" name="Graphic 24" descr="Badge Tick with solid fill">
            <a:extLst>
              <a:ext uri="{FF2B5EF4-FFF2-40B4-BE49-F238E27FC236}">
                <a16:creationId xmlns:a16="http://schemas.microsoft.com/office/drawing/2014/main" id="{659327D6-3927-4F39-A3CD-804A778AE9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01901" y="1889466"/>
            <a:ext cx="914400" cy="914400"/>
          </a:xfrm>
          <a:prstGeom prst="rect">
            <a:avLst/>
          </a:prstGeom>
        </p:spPr>
      </p:pic>
      <p:pic>
        <p:nvPicPr>
          <p:cNvPr id="27" name="Graphic 26" descr="Fork In Road with solid fill">
            <a:extLst>
              <a:ext uri="{FF2B5EF4-FFF2-40B4-BE49-F238E27FC236}">
                <a16:creationId xmlns:a16="http://schemas.microsoft.com/office/drawing/2014/main" id="{33A71633-4534-460B-8EB2-0B51BB9B8C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84754" y="1876416"/>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9815-3585-4DAC-9764-CC09555FE726}"/>
              </a:ext>
            </a:extLst>
          </p:cNvPr>
          <p:cNvSpPr>
            <a:spLocks noGrp="1"/>
          </p:cNvSpPr>
          <p:nvPr>
            <p:ph type="title"/>
          </p:nvPr>
        </p:nvSpPr>
        <p:spPr>
          <a:xfrm>
            <a:off x="597204" y="119837"/>
            <a:ext cx="6894195" cy="369332"/>
          </a:xfrm>
        </p:spPr>
        <p:txBody>
          <a:bodyPr/>
          <a:lstStyle/>
          <a:p>
            <a:r>
              <a:rPr lang="en-IN" dirty="0"/>
              <a:t>Case studies of PPP transactions </a:t>
            </a:r>
          </a:p>
        </p:txBody>
      </p:sp>
      <p:sp>
        <p:nvSpPr>
          <p:cNvPr id="16" name="Rectangle: Rounded Corners 15">
            <a:extLst>
              <a:ext uri="{FF2B5EF4-FFF2-40B4-BE49-F238E27FC236}">
                <a16:creationId xmlns:a16="http://schemas.microsoft.com/office/drawing/2014/main" id="{604E6780-8E5A-4E79-86A8-F3CD0694B53D}"/>
              </a:ext>
            </a:extLst>
          </p:cNvPr>
          <p:cNvSpPr/>
          <p:nvPr/>
        </p:nvSpPr>
        <p:spPr>
          <a:xfrm>
            <a:off x="10887075" y="6257925"/>
            <a:ext cx="847725" cy="5238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7" name="Picture 16">
            <a:extLst>
              <a:ext uri="{FF2B5EF4-FFF2-40B4-BE49-F238E27FC236}">
                <a16:creationId xmlns:a16="http://schemas.microsoft.com/office/drawing/2014/main" id="{61C5658A-514A-449F-B735-02AE0322E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1534" y="6141722"/>
            <a:ext cx="915603" cy="716277"/>
          </a:xfrm>
          <a:prstGeom prst="rect">
            <a:avLst/>
          </a:prstGeom>
        </p:spPr>
      </p:pic>
      <p:sp>
        <p:nvSpPr>
          <p:cNvPr id="18" name="Slide Number Placeholder 3">
            <a:extLst>
              <a:ext uri="{FF2B5EF4-FFF2-40B4-BE49-F238E27FC236}">
                <a16:creationId xmlns:a16="http://schemas.microsoft.com/office/drawing/2014/main" id="{CE3258D7-F3ED-4BBF-B0D5-7F52ACB40CD6}"/>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39EEBD-5456-4A6B-B8EC-219DFA66CFA3}"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9" name="Arrow: Pentagon 18">
            <a:extLst>
              <a:ext uri="{FF2B5EF4-FFF2-40B4-BE49-F238E27FC236}">
                <a16:creationId xmlns:a16="http://schemas.microsoft.com/office/drawing/2014/main" id="{941E7D3A-5EE8-47F1-8FAD-25F0DDECD05C}"/>
              </a:ext>
            </a:extLst>
          </p:cNvPr>
          <p:cNvSpPr/>
          <p:nvPr/>
        </p:nvSpPr>
        <p:spPr>
          <a:xfrm>
            <a:off x="359923" y="1132928"/>
            <a:ext cx="2013626" cy="398833"/>
          </a:xfrm>
          <a:prstGeom prst="homePlate">
            <a:avLst/>
          </a:prstGeom>
          <a:solidFill>
            <a:srgbClr val="FFEB00"/>
          </a:solidFill>
          <a:ln w="3175" cap="flat" cmpd="sng" algn="ctr">
            <a:solidFill>
              <a:sysClr val="windowText" lastClr="000000"/>
            </a:solidFill>
            <a:prstDash val="solid"/>
          </a:ln>
          <a:effectLst/>
        </p:spPr>
        <p:txBody>
          <a:bodyPr rtlCol="0" anchor="ctr"/>
          <a:lstStyle/>
          <a:p>
            <a:pPr fontAlgn="base">
              <a:spcBef>
                <a:spcPct val="0"/>
              </a:spcBef>
              <a:spcAft>
                <a:spcPct val="0"/>
              </a:spcAft>
              <a:defRPr/>
            </a:pPr>
            <a:r>
              <a:rPr lang="en-IN" sz="1400" b="1" kern="0" dirty="0">
                <a:latin typeface="Arial" pitchFamily="34" charset="0"/>
                <a:cs typeface="Arial" pitchFamily="34" charset="0"/>
              </a:rPr>
              <a:t>Property Selection</a:t>
            </a:r>
          </a:p>
        </p:txBody>
      </p:sp>
      <p:sp>
        <p:nvSpPr>
          <p:cNvPr id="20" name="Rectangle 19">
            <a:extLst>
              <a:ext uri="{FF2B5EF4-FFF2-40B4-BE49-F238E27FC236}">
                <a16:creationId xmlns:a16="http://schemas.microsoft.com/office/drawing/2014/main" id="{27487B26-795D-4E2C-9B24-E45D2385E5FC}"/>
              </a:ext>
            </a:extLst>
          </p:cNvPr>
          <p:cNvSpPr/>
          <p:nvPr/>
        </p:nvSpPr>
        <p:spPr>
          <a:xfrm>
            <a:off x="2516221" y="1132928"/>
            <a:ext cx="9315856" cy="1631539"/>
          </a:xfrm>
          <a:prstGeom prst="rect">
            <a:avLst/>
          </a:prstGeom>
          <a:solidFill>
            <a:schemeClr val="bg1"/>
          </a:solidFill>
          <a:ln w="3175" cap="flat" cmpd="sng" algn="ctr">
            <a:solidFill>
              <a:sysClr val="windowText" lastClr="000000"/>
            </a:solidFill>
            <a:prstDash val="solid"/>
          </a:ln>
          <a:effectLst/>
        </p:spPr>
        <p:txBody>
          <a:bodyPr rtlCol="0" anchor="t"/>
          <a:lstStyle/>
          <a:p>
            <a:pPr fontAlgn="base">
              <a:spcBef>
                <a:spcPct val="0"/>
              </a:spcBef>
              <a:spcAft>
                <a:spcPts val="600"/>
              </a:spcAft>
              <a:defRPr/>
            </a:pPr>
            <a:r>
              <a:rPr lang="en-US" sz="1200" b="1" u="sng" kern="0" dirty="0">
                <a:solidFill>
                  <a:prstClr val="black"/>
                </a:solidFill>
                <a:latin typeface="Arial" pitchFamily="34" charset="0"/>
                <a:cs typeface="Arial" pitchFamily="34" charset="0"/>
              </a:rPr>
              <a:t>Greenfield Development Rationale  </a:t>
            </a:r>
            <a:r>
              <a:rPr lang="en-US" sz="1200" kern="0" dirty="0">
                <a:solidFill>
                  <a:prstClr val="black"/>
                </a:solidFill>
                <a:latin typeface="Arial" pitchFamily="34" charset="0"/>
                <a:cs typeface="Arial" pitchFamily="34" charset="0"/>
              </a:rPr>
              <a:t>- </a:t>
            </a:r>
          </a:p>
          <a:p>
            <a:pPr marL="171450" indent="-171450" fontAlgn="base">
              <a:spcBef>
                <a:spcPct val="0"/>
              </a:spcBef>
              <a:spcAft>
                <a:spcPts val="600"/>
              </a:spcAft>
              <a:buFont typeface="Arial" panose="020B0604020202020204" pitchFamily="34" charset="0"/>
              <a:buChar char="•"/>
              <a:defRPr/>
            </a:pPr>
            <a:r>
              <a:rPr lang="en-US" sz="1200" kern="0" dirty="0">
                <a:solidFill>
                  <a:prstClr val="black"/>
                </a:solidFill>
                <a:latin typeface="Arial" pitchFamily="34" charset="0"/>
                <a:cs typeface="Arial" pitchFamily="34" charset="0"/>
              </a:rPr>
              <a:t>To get anchor private players to enter less developed tourism destinations with high potential to catalyze development in the region</a:t>
            </a:r>
          </a:p>
          <a:p>
            <a:pPr marL="171450" indent="-171450" fontAlgn="base">
              <a:spcBef>
                <a:spcPct val="0"/>
              </a:spcBef>
              <a:spcAft>
                <a:spcPts val="600"/>
              </a:spcAft>
              <a:buFont typeface="Arial" panose="020B0604020202020204" pitchFamily="34" charset="0"/>
              <a:buChar char="•"/>
              <a:defRPr/>
            </a:pPr>
            <a:r>
              <a:rPr lang="en-IN" sz="1200" kern="0" dirty="0">
                <a:solidFill>
                  <a:prstClr val="black"/>
                </a:solidFill>
                <a:latin typeface="Arial" pitchFamily="34" charset="0"/>
                <a:cs typeface="Arial" pitchFamily="34" charset="0"/>
              </a:rPr>
              <a:t>To generate funds for large ticket capex projects from the private sector</a:t>
            </a:r>
          </a:p>
          <a:p>
            <a:pPr fontAlgn="base">
              <a:spcBef>
                <a:spcPct val="0"/>
              </a:spcBef>
              <a:spcAft>
                <a:spcPts val="600"/>
              </a:spcAft>
              <a:defRPr/>
            </a:pPr>
            <a:r>
              <a:rPr lang="en-IN" sz="1200" b="1" u="sng" kern="0" dirty="0">
                <a:solidFill>
                  <a:prstClr val="black"/>
                </a:solidFill>
                <a:latin typeface="Arial" pitchFamily="34" charset="0"/>
                <a:cs typeface="Arial" pitchFamily="34" charset="0"/>
              </a:rPr>
              <a:t>Brownfield Development Rationale – </a:t>
            </a:r>
          </a:p>
          <a:p>
            <a:pPr marL="174625" indent="-174625" fontAlgn="base">
              <a:spcBef>
                <a:spcPct val="0"/>
              </a:spcBef>
              <a:spcAft>
                <a:spcPts val="600"/>
              </a:spcAft>
              <a:buFont typeface="Arial" panose="020B0604020202020204" pitchFamily="34" charset="0"/>
              <a:buChar char="•"/>
              <a:defRPr/>
            </a:pPr>
            <a:r>
              <a:rPr lang="en-US" sz="1200" kern="0" dirty="0">
                <a:solidFill>
                  <a:prstClr val="black"/>
                </a:solidFill>
                <a:latin typeface="Arial" pitchFamily="34" charset="0"/>
                <a:cs typeface="Arial" pitchFamily="34" charset="0"/>
              </a:rPr>
              <a:t>To get private players to invest in old properties requiring significant upgradation and bring it up to best-in-class benchmarks</a:t>
            </a:r>
          </a:p>
          <a:p>
            <a:pPr marL="174625" indent="-174625" fontAlgn="base">
              <a:spcBef>
                <a:spcPct val="0"/>
              </a:spcBef>
              <a:spcAft>
                <a:spcPts val="600"/>
              </a:spcAft>
              <a:buFont typeface="Arial" panose="020B0604020202020204" pitchFamily="34" charset="0"/>
              <a:buChar char="•"/>
              <a:defRPr/>
            </a:pPr>
            <a:r>
              <a:rPr lang="en-US" sz="1200" kern="0" dirty="0">
                <a:solidFill>
                  <a:prstClr val="black"/>
                </a:solidFill>
                <a:latin typeface="Arial" pitchFamily="34" charset="0"/>
                <a:cs typeface="Arial" pitchFamily="34" charset="0"/>
              </a:rPr>
              <a:t>To improve operational efficiency of prominent but underperforming resorts by applying industry best practices</a:t>
            </a:r>
            <a:endParaRPr lang="en-IN" sz="1200" kern="0" dirty="0">
              <a:solidFill>
                <a:prstClr val="black"/>
              </a:solidFill>
              <a:latin typeface="Arial" pitchFamily="34" charset="0"/>
              <a:cs typeface="Arial" pitchFamily="34" charset="0"/>
            </a:endParaRPr>
          </a:p>
        </p:txBody>
      </p:sp>
      <p:sp>
        <p:nvSpPr>
          <p:cNvPr id="24" name="Arrow: Pentagon 23">
            <a:extLst>
              <a:ext uri="{FF2B5EF4-FFF2-40B4-BE49-F238E27FC236}">
                <a16:creationId xmlns:a16="http://schemas.microsoft.com/office/drawing/2014/main" id="{3020F2B4-D696-4BAA-B784-0E3F0E7CC397}"/>
              </a:ext>
            </a:extLst>
          </p:cNvPr>
          <p:cNvSpPr/>
          <p:nvPr/>
        </p:nvSpPr>
        <p:spPr>
          <a:xfrm>
            <a:off x="359923" y="4148959"/>
            <a:ext cx="2013626" cy="398833"/>
          </a:xfrm>
          <a:prstGeom prst="homePlate">
            <a:avLst/>
          </a:prstGeom>
          <a:solidFill>
            <a:srgbClr val="FFEB00"/>
          </a:solidFill>
          <a:ln w="3175" cap="flat" cmpd="sng" algn="ctr">
            <a:solidFill>
              <a:sysClr val="windowText" lastClr="000000"/>
            </a:solidFill>
            <a:prstDash val="solid"/>
          </a:ln>
          <a:effectLst/>
        </p:spPr>
        <p:txBody>
          <a:bodyPr rtlCol="0" anchor="ctr"/>
          <a:lstStyle/>
          <a:p>
            <a:pPr fontAlgn="base">
              <a:spcBef>
                <a:spcPct val="0"/>
              </a:spcBef>
              <a:spcAft>
                <a:spcPct val="0"/>
              </a:spcAft>
              <a:defRPr/>
            </a:pPr>
            <a:r>
              <a:rPr lang="en-IN" sz="1400" b="1" kern="0" dirty="0">
                <a:latin typeface="Arial" pitchFamily="34" charset="0"/>
                <a:cs typeface="Arial" pitchFamily="34" charset="0"/>
              </a:rPr>
              <a:t>Opportunity Structuring</a:t>
            </a:r>
          </a:p>
        </p:txBody>
      </p:sp>
      <p:sp>
        <p:nvSpPr>
          <p:cNvPr id="25" name="Rectangle 24">
            <a:extLst>
              <a:ext uri="{FF2B5EF4-FFF2-40B4-BE49-F238E27FC236}">
                <a16:creationId xmlns:a16="http://schemas.microsoft.com/office/drawing/2014/main" id="{973BAC29-D60F-412C-8A76-1F72E85DE077}"/>
              </a:ext>
            </a:extLst>
          </p:cNvPr>
          <p:cNvSpPr/>
          <p:nvPr/>
        </p:nvSpPr>
        <p:spPr>
          <a:xfrm>
            <a:off x="2516220" y="4148959"/>
            <a:ext cx="9315855" cy="1348083"/>
          </a:xfrm>
          <a:prstGeom prst="rect">
            <a:avLst/>
          </a:prstGeom>
          <a:solidFill>
            <a:schemeClr val="bg1"/>
          </a:solidFill>
          <a:ln w="3175" cap="flat" cmpd="sng" algn="ctr">
            <a:solidFill>
              <a:sysClr val="windowText" lastClr="000000"/>
            </a:solidFill>
            <a:prstDash val="solid"/>
          </a:ln>
          <a:effectLst/>
        </p:spPr>
        <p:txBody>
          <a:bodyPr rtlCol="0" anchor="t"/>
          <a:lstStyle/>
          <a:p>
            <a:pPr marL="174625" indent="-174625" fontAlgn="base">
              <a:spcBef>
                <a:spcPct val="0"/>
              </a:spcBef>
              <a:spcAft>
                <a:spcPts val="300"/>
              </a:spcAft>
              <a:buFont typeface="Arial" panose="020B0604020202020204" pitchFamily="34" charset="0"/>
              <a:buChar char="•"/>
              <a:defRPr/>
            </a:pPr>
            <a:r>
              <a:rPr lang="en-IN" sz="1200" kern="0" dirty="0">
                <a:solidFill>
                  <a:prstClr val="black"/>
                </a:solidFill>
                <a:latin typeface="Arial" pitchFamily="34" charset="0"/>
                <a:cs typeface="Arial" pitchFamily="34" charset="0"/>
              </a:rPr>
              <a:t>Adopted a license model instead of a lease model to avoid creation of  encumbrances on underlying land and property</a:t>
            </a:r>
          </a:p>
          <a:p>
            <a:pPr marL="174625" indent="-174625" fontAlgn="base">
              <a:spcBef>
                <a:spcPct val="0"/>
              </a:spcBef>
              <a:spcAft>
                <a:spcPts val="300"/>
              </a:spcAft>
              <a:buFont typeface="Arial" panose="020B0604020202020204" pitchFamily="34" charset="0"/>
              <a:buChar char="•"/>
              <a:defRPr/>
            </a:pPr>
            <a:r>
              <a:rPr lang="en-IN" sz="1200" kern="0" dirty="0">
                <a:solidFill>
                  <a:prstClr val="black"/>
                </a:solidFill>
                <a:latin typeface="Arial" pitchFamily="34" charset="0"/>
                <a:cs typeface="Arial" pitchFamily="34" charset="0"/>
              </a:rPr>
              <a:t>Balanced risk-reward sharing with hybrid revenue model to secure minimum license fee for MTDC and leaving some room for revenue share linked to performance </a:t>
            </a:r>
          </a:p>
          <a:p>
            <a:pPr marL="174625" indent="-174625" fontAlgn="base">
              <a:spcBef>
                <a:spcPct val="0"/>
              </a:spcBef>
              <a:spcAft>
                <a:spcPts val="300"/>
              </a:spcAft>
              <a:buFont typeface="Arial" panose="020B0604020202020204" pitchFamily="34" charset="0"/>
              <a:buChar char="•"/>
              <a:defRPr/>
            </a:pPr>
            <a:r>
              <a:rPr lang="en-IN" sz="1200" kern="0" dirty="0">
                <a:solidFill>
                  <a:prstClr val="black"/>
                </a:solidFill>
                <a:latin typeface="Arial" pitchFamily="34" charset="0"/>
                <a:cs typeface="Arial" pitchFamily="34" charset="0"/>
              </a:rPr>
              <a:t>Kept bid structure simple and easy to follow for the bidder and easy for MTDC from compliance perspective</a:t>
            </a:r>
          </a:p>
          <a:p>
            <a:pPr marL="174625" indent="-174625" fontAlgn="base">
              <a:spcBef>
                <a:spcPct val="0"/>
              </a:spcBef>
              <a:spcAft>
                <a:spcPts val="300"/>
              </a:spcAft>
              <a:buFont typeface="Arial" panose="020B0604020202020204" pitchFamily="34" charset="0"/>
              <a:buChar char="•"/>
              <a:defRPr/>
            </a:pPr>
            <a:r>
              <a:rPr lang="en-IN" sz="1200" kern="0" dirty="0">
                <a:solidFill>
                  <a:prstClr val="black"/>
                </a:solidFill>
                <a:latin typeface="Arial" pitchFamily="34" charset="0"/>
                <a:cs typeface="Arial" pitchFamily="34" charset="0"/>
              </a:rPr>
              <a:t>30+30 year license period with Right of First Refusal</a:t>
            </a:r>
          </a:p>
          <a:p>
            <a:pPr marL="174625" indent="-174625" fontAlgn="base">
              <a:spcBef>
                <a:spcPct val="0"/>
              </a:spcBef>
              <a:spcAft>
                <a:spcPts val="300"/>
              </a:spcAft>
              <a:buFont typeface="Arial" panose="020B0604020202020204" pitchFamily="34" charset="0"/>
              <a:buChar char="•"/>
              <a:defRPr/>
            </a:pPr>
            <a:r>
              <a:rPr lang="en-IN" sz="1200" kern="0" dirty="0">
                <a:solidFill>
                  <a:prstClr val="black"/>
                </a:solidFill>
                <a:latin typeface="Arial" pitchFamily="34" charset="0"/>
                <a:cs typeface="Arial" pitchFamily="34" charset="0"/>
              </a:rPr>
              <a:t>RFP structure was Qualification + H1</a:t>
            </a:r>
          </a:p>
        </p:txBody>
      </p:sp>
      <p:sp>
        <p:nvSpPr>
          <p:cNvPr id="26" name="Rectangle 25">
            <a:extLst>
              <a:ext uri="{FF2B5EF4-FFF2-40B4-BE49-F238E27FC236}">
                <a16:creationId xmlns:a16="http://schemas.microsoft.com/office/drawing/2014/main" id="{779E759E-33E8-444C-A9B5-7F88F506889E}"/>
              </a:ext>
            </a:extLst>
          </p:cNvPr>
          <p:cNvSpPr/>
          <p:nvPr/>
        </p:nvSpPr>
        <p:spPr>
          <a:xfrm>
            <a:off x="2516221" y="3006076"/>
            <a:ext cx="9315856" cy="928456"/>
          </a:xfrm>
          <a:prstGeom prst="rect">
            <a:avLst/>
          </a:prstGeom>
          <a:solidFill>
            <a:schemeClr val="bg1"/>
          </a:solidFill>
          <a:ln w="3175" cap="flat" cmpd="sng" algn="ctr">
            <a:solidFill>
              <a:sysClr val="windowText" lastClr="000000"/>
            </a:solidFill>
            <a:prstDash val="solid"/>
          </a:ln>
          <a:effectLst/>
        </p:spPr>
        <p:txBody>
          <a:bodyPr rtlCol="0" anchor="t"/>
          <a:lstStyle/>
          <a:p>
            <a:pPr marL="174625" indent="-174625" fontAlgn="base">
              <a:spcBef>
                <a:spcPct val="0"/>
              </a:spcBef>
              <a:spcAft>
                <a:spcPts val="300"/>
              </a:spcAft>
              <a:buFont typeface="Arial" panose="020B0604020202020204" pitchFamily="34" charset="0"/>
              <a:buChar char="•"/>
              <a:defRPr/>
            </a:pPr>
            <a:r>
              <a:rPr lang="en-US" sz="1200" kern="0" dirty="0">
                <a:solidFill>
                  <a:prstClr val="black"/>
                </a:solidFill>
                <a:latin typeface="Arial" pitchFamily="34" charset="0"/>
                <a:cs typeface="Arial" pitchFamily="34" charset="0"/>
              </a:rPr>
              <a:t>Appointed transaction advisor</a:t>
            </a:r>
          </a:p>
          <a:p>
            <a:pPr marL="174625" indent="-174625" fontAlgn="base">
              <a:spcBef>
                <a:spcPct val="0"/>
              </a:spcBef>
              <a:spcAft>
                <a:spcPts val="300"/>
              </a:spcAft>
              <a:buFont typeface="Arial" panose="020B0604020202020204" pitchFamily="34" charset="0"/>
              <a:buChar char="•"/>
              <a:defRPr/>
            </a:pPr>
            <a:r>
              <a:rPr lang="en-US" sz="1200" kern="0" dirty="0">
                <a:solidFill>
                  <a:prstClr val="black"/>
                </a:solidFill>
                <a:latin typeface="Arial" pitchFamily="34" charset="0"/>
                <a:cs typeface="Arial" pitchFamily="34" charset="0"/>
              </a:rPr>
              <a:t>Organized a pre-tender roadshow to mobilize interest</a:t>
            </a:r>
          </a:p>
          <a:p>
            <a:pPr marL="174625" indent="-174625" fontAlgn="base">
              <a:spcBef>
                <a:spcPct val="0"/>
              </a:spcBef>
              <a:spcAft>
                <a:spcPts val="300"/>
              </a:spcAft>
              <a:buFont typeface="Arial" panose="020B0604020202020204" pitchFamily="34" charset="0"/>
              <a:buChar char="•"/>
              <a:defRPr/>
            </a:pPr>
            <a:r>
              <a:rPr lang="en-US" sz="1200" kern="0" dirty="0">
                <a:solidFill>
                  <a:prstClr val="black"/>
                </a:solidFill>
                <a:latin typeface="Arial" pitchFamily="34" charset="0"/>
                <a:cs typeface="Arial" pitchFamily="34" charset="0"/>
              </a:rPr>
              <a:t>Undertook extensive stakeholder consultation to ensure bidder considerations are understood</a:t>
            </a:r>
          </a:p>
          <a:p>
            <a:pPr marL="174625" indent="-174625" fontAlgn="base">
              <a:spcBef>
                <a:spcPct val="0"/>
              </a:spcBef>
              <a:spcAft>
                <a:spcPts val="300"/>
              </a:spcAft>
              <a:buFont typeface="Arial" panose="020B0604020202020204" pitchFamily="34" charset="0"/>
              <a:buChar char="•"/>
              <a:defRPr/>
            </a:pPr>
            <a:r>
              <a:rPr lang="en-US" sz="1200" kern="0" dirty="0">
                <a:solidFill>
                  <a:prstClr val="black"/>
                </a:solidFill>
                <a:latin typeface="Arial" pitchFamily="34" charset="0"/>
                <a:cs typeface="Arial" pitchFamily="34" charset="0"/>
              </a:rPr>
              <a:t>Undertook extensive PR during the tender process to market the opportunity</a:t>
            </a:r>
          </a:p>
        </p:txBody>
      </p:sp>
      <p:sp>
        <p:nvSpPr>
          <p:cNvPr id="27" name="Arrow: Pentagon 26">
            <a:extLst>
              <a:ext uri="{FF2B5EF4-FFF2-40B4-BE49-F238E27FC236}">
                <a16:creationId xmlns:a16="http://schemas.microsoft.com/office/drawing/2014/main" id="{EB92FB25-25F9-40B2-AEFD-1EAD197B4973}"/>
              </a:ext>
            </a:extLst>
          </p:cNvPr>
          <p:cNvSpPr/>
          <p:nvPr/>
        </p:nvSpPr>
        <p:spPr>
          <a:xfrm>
            <a:off x="359923" y="5862525"/>
            <a:ext cx="2013626" cy="398833"/>
          </a:xfrm>
          <a:prstGeom prst="homePlate">
            <a:avLst/>
          </a:prstGeom>
          <a:solidFill>
            <a:srgbClr val="FFEB00"/>
          </a:solidFill>
          <a:ln w="3175" cap="flat" cmpd="sng" algn="ctr">
            <a:solidFill>
              <a:sysClr val="windowText" lastClr="000000"/>
            </a:solidFill>
            <a:prstDash val="solid"/>
          </a:ln>
          <a:effectLst/>
        </p:spPr>
        <p:txBody>
          <a:bodyPr rtlCol="0" anchor="ctr"/>
          <a:lstStyle/>
          <a:p>
            <a:pPr fontAlgn="base">
              <a:spcBef>
                <a:spcPct val="0"/>
              </a:spcBef>
              <a:spcAft>
                <a:spcPct val="0"/>
              </a:spcAft>
              <a:defRPr/>
            </a:pPr>
            <a:r>
              <a:rPr lang="en-IN" sz="1400" b="1" kern="0" dirty="0">
                <a:latin typeface="Arial" pitchFamily="34" charset="0"/>
                <a:cs typeface="Arial" pitchFamily="34" charset="0"/>
              </a:rPr>
              <a:t>Funds Mobilized</a:t>
            </a:r>
          </a:p>
        </p:txBody>
      </p:sp>
      <p:sp>
        <p:nvSpPr>
          <p:cNvPr id="28" name="Rectangle 27">
            <a:extLst>
              <a:ext uri="{FF2B5EF4-FFF2-40B4-BE49-F238E27FC236}">
                <a16:creationId xmlns:a16="http://schemas.microsoft.com/office/drawing/2014/main" id="{021FECF1-1112-4ACE-8294-6AAA0B997A70}"/>
              </a:ext>
            </a:extLst>
          </p:cNvPr>
          <p:cNvSpPr/>
          <p:nvPr/>
        </p:nvSpPr>
        <p:spPr>
          <a:xfrm>
            <a:off x="2516221" y="5787945"/>
            <a:ext cx="9315854" cy="622575"/>
          </a:xfrm>
          <a:prstGeom prst="rect">
            <a:avLst/>
          </a:prstGeom>
          <a:solidFill>
            <a:schemeClr val="bg1"/>
          </a:solidFill>
          <a:ln w="3175" cap="flat" cmpd="sng" algn="ctr">
            <a:solidFill>
              <a:sysClr val="windowText" lastClr="000000"/>
            </a:solidFill>
            <a:prstDash val="solid"/>
          </a:ln>
          <a:effectLst/>
        </p:spPr>
        <p:txBody>
          <a:bodyPr rtlCol="0" anchor="t"/>
          <a:lstStyle/>
          <a:p>
            <a:pPr marL="174625" indent="-174625" fontAlgn="base">
              <a:spcBef>
                <a:spcPct val="0"/>
              </a:spcBef>
              <a:spcAft>
                <a:spcPts val="600"/>
              </a:spcAft>
              <a:buFont typeface="Arial" panose="020B0604020202020204" pitchFamily="34" charset="0"/>
              <a:buChar char="•"/>
              <a:defRPr/>
            </a:pPr>
            <a:r>
              <a:rPr lang="en-US" sz="1200" kern="0" dirty="0">
                <a:solidFill>
                  <a:prstClr val="black"/>
                </a:solidFill>
                <a:latin typeface="Arial" pitchFamily="34" charset="0"/>
                <a:cs typeface="Arial" pitchFamily="34" charset="0"/>
              </a:rPr>
              <a:t>Process took over 2 years from conceptualization to materialization</a:t>
            </a:r>
            <a:endParaRPr lang="en-IN" sz="1200" kern="0" dirty="0">
              <a:solidFill>
                <a:prstClr val="black"/>
              </a:solidFill>
              <a:latin typeface="Arial" pitchFamily="34" charset="0"/>
              <a:cs typeface="Arial" pitchFamily="34" charset="0"/>
            </a:endParaRPr>
          </a:p>
          <a:p>
            <a:pPr marL="174625" indent="-174625" fontAlgn="base">
              <a:spcBef>
                <a:spcPct val="0"/>
              </a:spcBef>
              <a:spcAft>
                <a:spcPts val="600"/>
              </a:spcAft>
              <a:buFont typeface="Arial" panose="020B0604020202020204" pitchFamily="34" charset="0"/>
              <a:buChar char="•"/>
              <a:defRPr/>
            </a:pPr>
            <a:r>
              <a:rPr lang="en-IN" sz="1200" kern="0" dirty="0">
                <a:solidFill>
                  <a:prstClr val="black"/>
                </a:solidFill>
                <a:latin typeface="Arial" pitchFamily="34" charset="0"/>
                <a:cs typeface="Arial" pitchFamily="34" charset="0"/>
              </a:rPr>
              <a:t>Potential to mobilize ~Rs 1,000 Cr through funds towards project cost and license fee over the period of the license</a:t>
            </a:r>
          </a:p>
        </p:txBody>
      </p:sp>
      <p:sp>
        <p:nvSpPr>
          <p:cNvPr id="4" name="Arrow: Pentagon 3">
            <a:extLst>
              <a:ext uri="{FF2B5EF4-FFF2-40B4-BE49-F238E27FC236}">
                <a16:creationId xmlns:a16="http://schemas.microsoft.com/office/drawing/2014/main" id="{F214CC19-A3F3-B920-9456-21598366863B}"/>
              </a:ext>
            </a:extLst>
          </p:cNvPr>
          <p:cNvSpPr/>
          <p:nvPr/>
        </p:nvSpPr>
        <p:spPr>
          <a:xfrm>
            <a:off x="359923" y="3010404"/>
            <a:ext cx="2013626" cy="398833"/>
          </a:xfrm>
          <a:prstGeom prst="homePlate">
            <a:avLst/>
          </a:prstGeom>
          <a:solidFill>
            <a:srgbClr val="FFEB00"/>
          </a:solidFill>
          <a:ln w="3175" cap="flat" cmpd="sng" algn="ctr">
            <a:solidFill>
              <a:sysClr val="windowText" lastClr="000000"/>
            </a:solidFill>
            <a:prstDash val="solid"/>
          </a:ln>
          <a:effectLst/>
        </p:spPr>
        <p:txBody>
          <a:bodyPr rtlCol="0" anchor="ctr"/>
          <a:lstStyle/>
          <a:p>
            <a:pPr fontAlgn="base">
              <a:spcBef>
                <a:spcPct val="0"/>
              </a:spcBef>
              <a:spcAft>
                <a:spcPct val="0"/>
              </a:spcAft>
              <a:defRPr/>
            </a:pPr>
            <a:r>
              <a:rPr lang="en-IN" sz="1400" b="1" kern="0" dirty="0">
                <a:latin typeface="Arial" pitchFamily="34" charset="0"/>
                <a:cs typeface="Arial" pitchFamily="34" charset="0"/>
              </a:rPr>
              <a:t>Process Adopted</a:t>
            </a:r>
          </a:p>
        </p:txBody>
      </p:sp>
    </p:spTree>
    <p:extLst>
      <p:ext uri="{BB962C8B-B14F-4D97-AF65-F5344CB8AC3E}">
        <p14:creationId xmlns:p14="http://schemas.microsoft.com/office/powerpoint/2010/main" val="4050879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7FAEB-0768-4E6D-A426-086D3C0A3561}"/>
              </a:ext>
            </a:extLst>
          </p:cNvPr>
          <p:cNvSpPr>
            <a:spLocks noGrp="1"/>
          </p:cNvSpPr>
          <p:nvPr>
            <p:ph type="title"/>
          </p:nvPr>
        </p:nvSpPr>
        <p:spPr>
          <a:xfrm>
            <a:off x="597204" y="119837"/>
            <a:ext cx="6894195" cy="369332"/>
          </a:xfrm>
        </p:spPr>
        <p:txBody>
          <a:bodyPr/>
          <a:lstStyle/>
          <a:p>
            <a:r>
              <a:rPr lang="en-IN" dirty="0"/>
              <a:t>Case studies from lease renewal transactions</a:t>
            </a:r>
          </a:p>
        </p:txBody>
      </p:sp>
      <p:sp>
        <p:nvSpPr>
          <p:cNvPr id="4" name="Rectangle: Rounded Corners 3">
            <a:extLst>
              <a:ext uri="{FF2B5EF4-FFF2-40B4-BE49-F238E27FC236}">
                <a16:creationId xmlns:a16="http://schemas.microsoft.com/office/drawing/2014/main" id="{3D7587AE-564E-4989-AAB8-D40C76978B3D}"/>
              </a:ext>
            </a:extLst>
          </p:cNvPr>
          <p:cNvSpPr/>
          <p:nvPr/>
        </p:nvSpPr>
        <p:spPr>
          <a:xfrm>
            <a:off x="10953750" y="6276975"/>
            <a:ext cx="866775" cy="5143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04C9AB8A-EAA2-43CD-9BCF-547BEA3A62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1534" y="6141722"/>
            <a:ext cx="915603" cy="716277"/>
          </a:xfrm>
          <a:prstGeom prst="rect">
            <a:avLst/>
          </a:prstGeom>
        </p:spPr>
      </p:pic>
      <p:sp>
        <p:nvSpPr>
          <p:cNvPr id="6" name="Arrow: Pentagon 5">
            <a:extLst>
              <a:ext uri="{FF2B5EF4-FFF2-40B4-BE49-F238E27FC236}">
                <a16:creationId xmlns:a16="http://schemas.microsoft.com/office/drawing/2014/main" id="{E5BBAF76-E652-4B1C-94FE-FF1A5791B210}"/>
              </a:ext>
            </a:extLst>
          </p:cNvPr>
          <p:cNvSpPr/>
          <p:nvPr/>
        </p:nvSpPr>
        <p:spPr>
          <a:xfrm>
            <a:off x="1189192" y="1420204"/>
            <a:ext cx="2013626" cy="398833"/>
          </a:xfrm>
          <a:prstGeom prst="homePlate">
            <a:avLst/>
          </a:prstGeom>
          <a:solidFill>
            <a:srgbClr val="FFEB00"/>
          </a:solidFill>
          <a:ln w="3175" cap="flat" cmpd="sng" algn="ctr">
            <a:solidFill>
              <a:sysClr val="windowText" lastClr="000000"/>
            </a:solidFill>
            <a:prstDash val="solid"/>
          </a:ln>
          <a:effectLst/>
        </p:spPr>
        <p:txBody>
          <a:bodyPr rtlCol="0" anchor="ctr"/>
          <a:lstStyle/>
          <a:p>
            <a:pPr fontAlgn="base">
              <a:spcBef>
                <a:spcPct val="0"/>
              </a:spcBef>
              <a:spcAft>
                <a:spcPct val="0"/>
              </a:spcAft>
              <a:defRPr/>
            </a:pPr>
            <a:r>
              <a:rPr lang="en-IN" sz="1400" b="1" kern="0" dirty="0">
                <a:latin typeface="Arial" pitchFamily="34" charset="0"/>
                <a:cs typeface="Arial" pitchFamily="34" charset="0"/>
              </a:rPr>
              <a:t>Property Selection</a:t>
            </a:r>
          </a:p>
        </p:txBody>
      </p:sp>
      <p:sp>
        <p:nvSpPr>
          <p:cNvPr id="7" name="Rectangle 6">
            <a:extLst>
              <a:ext uri="{FF2B5EF4-FFF2-40B4-BE49-F238E27FC236}">
                <a16:creationId xmlns:a16="http://schemas.microsoft.com/office/drawing/2014/main" id="{5AB8B428-9A52-4E61-8D80-1EDDB8E14B18}"/>
              </a:ext>
            </a:extLst>
          </p:cNvPr>
          <p:cNvSpPr/>
          <p:nvPr/>
        </p:nvSpPr>
        <p:spPr>
          <a:xfrm>
            <a:off x="3498711" y="1420204"/>
            <a:ext cx="7649184" cy="1206265"/>
          </a:xfrm>
          <a:prstGeom prst="rect">
            <a:avLst/>
          </a:prstGeom>
          <a:solidFill>
            <a:schemeClr val="bg1"/>
          </a:solidFill>
          <a:ln w="3175" cap="flat" cmpd="sng" algn="ctr">
            <a:solidFill>
              <a:sysClr val="windowText" lastClr="000000"/>
            </a:solidFill>
            <a:prstDash val="solid"/>
          </a:ln>
          <a:effectLst/>
        </p:spPr>
        <p:txBody>
          <a:bodyPr rtlCol="0" anchor="t"/>
          <a:lstStyle/>
          <a:p>
            <a:pPr marL="285750" indent="-285750" fontAlgn="base">
              <a:spcBef>
                <a:spcPct val="0"/>
              </a:spcBef>
              <a:spcAft>
                <a:spcPts val="600"/>
              </a:spcAft>
              <a:buFont typeface="Arial" panose="020B0604020202020204" pitchFamily="34" charset="0"/>
              <a:buChar char="•"/>
              <a:defRPr/>
            </a:pPr>
            <a:r>
              <a:rPr lang="en-IN" sz="1200" kern="0" dirty="0">
                <a:solidFill>
                  <a:prstClr val="black"/>
                </a:solidFill>
                <a:latin typeface="Arial" pitchFamily="34" charset="0"/>
                <a:cs typeface="Arial" pitchFamily="34" charset="0"/>
              </a:rPr>
              <a:t>Small resorts and properties at popular locations in Maharashtra which were given on 30+30 years lease for which the first 30 years had expired</a:t>
            </a:r>
          </a:p>
          <a:p>
            <a:pPr marL="285750" indent="-285750" fontAlgn="base">
              <a:spcBef>
                <a:spcPct val="0"/>
              </a:spcBef>
              <a:spcAft>
                <a:spcPts val="600"/>
              </a:spcAft>
              <a:buFont typeface="Arial" panose="020B0604020202020204" pitchFamily="34" charset="0"/>
              <a:buChar char="•"/>
              <a:defRPr/>
            </a:pPr>
            <a:r>
              <a:rPr lang="en-IN" sz="1200" kern="0" dirty="0">
                <a:solidFill>
                  <a:prstClr val="black"/>
                </a:solidFill>
                <a:latin typeface="Arial" pitchFamily="34" charset="0"/>
                <a:cs typeface="Arial" pitchFamily="34" charset="0"/>
              </a:rPr>
              <a:t>Properties at popular locations across Maharashtra</a:t>
            </a:r>
          </a:p>
          <a:p>
            <a:pPr marL="285750" indent="-285750" fontAlgn="base">
              <a:spcBef>
                <a:spcPct val="0"/>
              </a:spcBef>
              <a:spcAft>
                <a:spcPts val="600"/>
              </a:spcAft>
              <a:buFont typeface="Arial" panose="020B0604020202020204" pitchFamily="34" charset="0"/>
              <a:buChar char="•"/>
              <a:defRPr/>
            </a:pPr>
            <a:r>
              <a:rPr lang="en-IN" sz="1200" kern="0" dirty="0">
                <a:solidFill>
                  <a:prstClr val="black"/>
                </a:solidFill>
                <a:latin typeface="Arial" pitchFamily="34" charset="0"/>
                <a:cs typeface="Arial" pitchFamily="34" charset="0"/>
              </a:rPr>
              <a:t>Renewal clause in the contract mentioned that lease rental will be revised basis prevailing market rates at the time of renewal</a:t>
            </a:r>
          </a:p>
        </p:txBody>
      </p:sp>
      <p:sp>
        <p:nvSpPr>
          <p:cNvPr id="8" name="Arrow: Pentagon 7">
            <a:extLst>
              <a:ext uri="{FF2B5EF4-FFF2-40B4-BE49-F238E27FC236}">
                <a16:creationId xmlns:a16="http://schemas.microsoft.com/office/drawing/2014/main" id="{C9C45021-F888-44FF-B6CD-F431053DBF2B}"/>
              </a:ext>
            </a:extLst>
          </p:cNvPr>
          <p:cNvSpPr/>
          <p:nvPr/>
        </p:nvSpPr>
        <p:spPr>
          <a:xfrm>
            <a:off x="1189192" y="2901396"/>
            <a:ext cx="2013626" cy="398833"/>
          </a:xfrm>
          <a:prstGeom prst="homePlate">
            <a:avLst/>
          </a:prstGeom>
          <a:solidFill>
            <a:srgbClr val="FFEB00"/>
          </a:solidFill>
          <a:ln w="3175" cap="flat" cmpd="sng" algn="ctr">
            <a:solidFill>
              <a:sysClr val="windowText" lastClr="000000"/>
            </a:solidFill>
            <a:prstDash val="solid"/>
          </a:ln>
          <a:effectLst/>
        </p:spPr>
        <p:txBody>
          <a:bodyPr rtlCol="0" anchor="ctr"/>
          <a:lstStyle/>
          <a:p>
            <a:pPr fontAlgn="base">
              <a:spcBef>
                <a:spcPct val="0"/>
              </a:spcBef>
              <a:spcAft>
                <a:spcPct val="0"/>
              </a:spcAft>
              <a:defRPr/>
            </a:pPr>
            <a:r>
              <a:rPr lang="en-IN" sz="1400" b="1" kern="0" dirty="0">
                <a:latin typeface="Arial" pitchFamily="34" charset="0"/>
                <a:cs typeface="Arial" pitchFamily="34" charset="0"/>
              </a:rPr>
              <a:t>Process Adopted</a:t>
            </a:r>
          </a:p>
        </p:txBody>
      </p:sp>
      <p:sp>
        <p:nvSpPr>
          <p:cNvPr id="9" name="Rectangle 8">
            <a:extLst>
              <a:ext uri="{FF2B5EF4-FFF2-40B4-BE49-F238E27FC236}">
                <a16:creationId xmlns:a16="http://schemas.microsoft.com/office/drawing/2014/main" id="{C6CEDD34-646B-4844-82B0-9417BEF6073D}"/>
              </a:ext>
            </a:extLst>
          </p:cNvPr>
          <p:cNvSpPr/>
          <p:nvPr/>
        </p:nvSpPr>
        <p:spPr>
          <a:xfrm>
            <a:off x="3498710" y="2901396"/>
            <a:ext cx="7649185" cy="2114388"/>
          </a:xfrm>
          <a:prstGeom prst="rect">
            <a:avLst/>
          </a:prstGeom>
          <a:solidFill>
            <a:schemeClr val="bg1"/>
          </a:solidFill>
          <a:ln w="3175" cap="flat" cmpd="sng" algn="ctr">
            <a:solidFill>
              <a:sysClr val="windowText" lastClr="000000"/>
            </a:solidFill>
            <a:prstDash val="solid"/>
          </a:ln>
          <a:effectLst/>
        </p:spPr>
        <p:txBody>
          <a:bodyPr rtlCol="0" anchor="t"/>
          <a:lstStyle/>
          <a:p>
            <a:pPr marL="285750" indent="-285750" fontAlgn="base">
              <a:spcBef>
                <a:spcPct val="0"/>
              </a:spcBef>
              <a:spcAft>
                <a:spcPts val="600"/>
              </a:spcAft>
              <a:buFont typeface="Arial" panose="020B0604020202020204" pitchFamily="34" charset="0"/>
              <a:buChar char="•"/>
              <a:defRPr/>
            </a:pPr>
            <a:r>
              <a:rPr lang="en-IN" sz="1200" kern="0" dirty="0">
                <a:solidFill>
                  <a:prstClr val="black"/>
                </a:solidFill>
                <a:latin typeface="Arial" pitchFamily="34" charset="0"/>
                <a:cs typeface="Arial" pitchFamily="34" charset="0"/>
              </a:rPr>
              <a:t>Appointed transaction advisor</a:t>
            </a:r>
          </a:p>
          <a:p>
            <a:pPr marL="285750" indent="-285750" fontAlgn="base">
              <a:spcBef>
                <a:spcPct val="0"/>
              </a:spcBef>
              <a:spcAft>
                <a:spcPts val="600"/>
              </a:spcAft>
              <a:buFont typeface="Arial" panose="020B0604020202020204" pitchFamily="34" charset="0"/>
              <a:buChar char="•"/>
              <a:defRPr/>
            </a:pPr>
            <a:r>
              <a:rPr lang="en-IN" sz="1200" kern="0" dirty="0">
                <a:solidFill>
                  <a:prstClr val="black"/>
                </a:solidFill>
                <a:latin typeface="Arial" pitchFamily="34" charset="0"/>
                <a:cs typeface="Arial" pitchFamily="34" charset="0"/>
              </a:rPr>
              <a:t>Extensive benchmarking exercise was undertaken to arrive at prevailing market rates</a:t>
            </a:r>
          </a:p>
          <a:p>
            <a:pPr marL="285750" indent="-285750" fontAlgn="base">
              <a:spcBef>
                <a:spcPct val="0"/>
              </a:spcBef>
              <a:spcAft>
                <a:spcPts val="600"/>
              </a:spcAft>
              <a:buFont typeface="Arial" panose="020B0604020202020204" pitchFamily="34" charset="0"/>
              <a:buChar char="•"/>
              <a:defRPr/>
            </a:pPr>
            <a:r>
              <a:rPr lang="en-IN" sz="1200" kern="0" dirty="0">
                <a:solidFill>
                  <a:prstClr val="black"/>
                </a:solidFill>
                <a:latin typeface="Arial" pitchFamily="34" charset="0"/>
                <a:cs typeface="Arial" pitchFamily="34" charset="0"/>
              </a:rPr>
              <a:t>Contractual compliance was checked over the initial 30-year period to identify if there were any major lapses in compliance</a:t>
            </a:r>
          </a:p>
          <a:p>
            <a:pPr marL="285750" indent="-285750" fontAlgn="base">
              <a:spcBef>
                <a:spcPct val="0"/>
              </a:spcBef>
              <a:spcAft>
                <a:spcPts val="600"/>
              </a:spcAft>
              <a:buFont typeface="Arial" panose="020B0604020202020204" pitchFamily="34" charset="0"/>
              <a:buChar char="•"/>
              <a:defRPr/>
            </a:pPr>
            <a:r>
              <a:rPr lang="en-IN" sz="1200" kern="0" dirty="0">
                <a:solidFill>
                  <a:prstClr val="black"/>
                </a:solidFill>
                <a:latin typeface="Arial" pitchFamily="34" charset="0"/>
                <a:cs typeface="Arial" pitchFamily="34" charset="0"/>
              </a:rPr>
              <a:t>Those properties with major lapses are being sent notices for termination and new tender process is to be initiated to fresh price discovery </a:t>
            </a:r>
          </a:p>
          <a:p>
            <a:pPr marL="285750" indent="-285750" fontAlgn="base">
              <a:spcBef>
                <a:spcPct val="0"/>
              </a:spcBef>
              <a:spcAft>
                <a:spcPts val="600"/>
              </a:spcAft>
              <a:buFont typeface="Arial" panose="020B0604020202020204" pitchFamily="34" charset="0"/>
              <a:buChar char="•"/>
              <a:defRPr/>
            </a:pPr>
            <a:r>
              <a:rPr lang="en-IN" sz="1200" kern="0" dirty="0">
                <a:solidFill>
                  <a:prstClr val="black"/>
                </a:solidFill>
                <a:latin typeface="Arial" pitchFamily="34" charset="0"/>
                <a:cs typeface="Arial" pitchFamily="34" charset="0"/>
              </a:rPr>
              <a:t>Those with minor lapses are being offered prevailing market rates as per benchmarking, and if accepted the contract will be renewed, else it will be terminated and new tender process is to be initiated to fresh price discovery </a:t>
            </a:r>
          </a:p>
        </p:txBody>
      </p:sp>
      <p:sp>
        <p:nvSpPr>
          <p:cNvPr id="10" name="Arrow: Pentagon 9">
            <a:extLst>
              <a:ext uri="{FF2B5EF4-FFF2-40B4-BE49-F238E27FC236}">
                <a16:creationId xmlns:a16="http://schemas.microsoft.com/office/drawing/2014/main" id="{2DEE502C-3847-4A53-AE86-4632CC6981D9}"/>
              </a:ext>
            </a:extLst>
          </p:cNvPr>
          <p:cNvSpPr/>
          <p:nvPr/>
        </p:nvSpPr>
        <p:spPr>
          <a:xfrm>
            <a:off x="1189192" y="5297585"/>
            <a:ext cx="2013626" cy="398833"/>
          </a:xfrm>
          <a:prstGeom prst="homePlate">
            <a:avLst/>
          </a:prstGeom>
          <a:solidFill>
            <a:srgbClr val="FFEB00"/>
          </a:solidFill>
          <a:ln w="3175" cap="flat" cmpd="sng" algn="ctr">
            <a:solidFill>
              <a:sysClr val="windowText" lastClr="000000"/>
            </a:solidFill>
            <a:prstDash val="solid"/>
          </a:ln>
          <a:effectLst/>
        </p:spPr>
        <p:txBody>
          <a:bodyPr rtlCol="0" anchor="ctr"/>
          <a:lstStyle/>
          <a:p>
            <a:pPr fontAlgn="base">
              <a:spcBef>
                <a:spcPct val="0"/>
              </a:spcBef>
              <a:spcAft>
                <a:spcPct val="0"/>
              </a:spcAft>
              <a:defRPr/>
            </a:pPr>
            <a:r>
              <a:rPr lang="en-IN" sz="1400" b="1" kern="0" dirty="0">
                <a:latin typeface="Arial" pitchFamily="34" charset="0"/>
                <a:cs typeface="Arial" pitchFamily="34" charset="0"/>
              </a:rPr>
              <a:t>Funds Mobilized</a:t>
            </a:r>
          </a:p>
        </p:txBody>
      </p:sp>
      <p:sp>
        <p:nvSpPr>
          <p:cNvPr id="11" name="Rectangle 10">
            <a:extLst>
              <a:ext uri="{FF2B5EF4-FFF2-40B4-BE49-F238E27FC236}">
                <a16:creationId xmlns:a16="http://schemas.microsoft.com/office/drawing/2014/main" id="{87F47715-F774-43DE-9A04-55E778A23395}"/>
              </a:ext>
            </a:extLst>
          </p:cNvPr>
          <p:cNvSpPr/>
          <p:nvPr/>
        </p:nvSpPr>
        <p:spPr>
          <a:xfrm>
            <a:off x="3498711" y="5297585"/>
            <a:ext cx="7649186" cy="917650"/>
          </a:xfrm>
          <a:prstGeom prst="rect">
            <a:avLst/>
          </a:prstGeom>
          <a:solidFill>
            <a:schemeClr val="bg1"/>
          </a:solidFill>
          <a:ln w="3175" cap="flat" cmpd="sng" algn="ctr">
            <a:solidFill>
              <a:sysClr val="windowText" lastClr="000000"/>
            </a:solidFill>
            <a:prstDash val="solid"/>
          </a:ln>
          <a:effectLst/>
        </p:spPr>
        <p:txBody>
          <a:bodyPr rtlCol="0" anchor="t"/>
          <a:lstStyle/>
          <a:p>
            <a:pPr marL="285750" indent="-285750" fontAlgn="base">
              <a:spcBef>
                <a:spcPct val="0"/>
              </a:spcBef>
              <a:spcAft>
                <a:spcPts val="600"/>
              </a:spcAft>
              <a:buFont typeface="Arial" panose="020B0604020202020204" pitchFamily="34" charset="0"/>
              <a:buChar char="•"/>
              <a:defRPr/>
            </a:pPr>
            <a:r>
              <a:rPr lang="en-US" sz="1200" kern="0" dirty="0">
                <a:solidFill>
                  <a:prstClr val="black"/>
                </a:solidFill>
                <a:latin typeface="Arial" pitchFamily="34" charset="0"/>
                <a:cs typeface="Arial" pitchFamily="34" charset="0"/>
              </a:rPr>
              <a:t>Potential to mobilize ~Rs 600 Cr through funds towards project cost and lease rental over the period of the lease</a:t>
            </a:r>
          </a:p>
          <a:p>
            <a:pPr marL="285750" indent="-285750" fontAlgn="base">
              <a:spcBef>
                <a:spcPct val="0"/>
              </a:spcBef>
              <a:spcAft>
                <a:spcPts val="600"/>
              </a:spcAft>
              <a:buFont typeface="Arial" panose="020B0604020202020204" pitchFamily="34" charset="0"/>
              <a:buChar char="•"/>
              <a:defRPr/>
            </a:pPr>
            <a:r>
              <a:rPr lang="en-US" sz="1200" kern="0" dirty="0">
                <a:solidFill>
                  <a:prstClr val="black"/>
                </a:solidFill>
                <a:latin typeface="Arial" pitchFamily="34" charset="0"/>
                <a:cs typeface="Arial" pitchFamily="34" charset="0"/>
              </a:rPr>
              <a:t>Process took over a year from temporary extension given till determination of prevailing market rates for offer to the lessees</a:t>
            </a:r>
          </a:p>
          <a:p>
            <a:pPr marL="285750" indent="-285750" fontAlgn="base">
              <a:spcBef>
                <a:spcPct val="0"/>
              </a:spcBef>
              <a:spcAft>
                <a:spcPts val="600"/>
              </a:spcAft>
              <a:buFont typeface="Arial" panose="020B0604020202020204" pitchFamily="34" charset="0"/>
              <a:buChar char="•"/>
              <a:defRPr/>
            </a:pPr>
            <a:endParaRPr lang="en-US" sz="1200" kern="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788716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6517968"/>
            <a:ext cx="7943215" cy="122555"/>
          </a:xfrm>
          <a:prstGeom prst="rect">
            <a:avLst/>
          </a:prstGeom>
        </p:spPr>
        <p:txBody>
          <a:bodyPr vert="horz" wrap="square" lIns="0" tIns="0" rIns="0" bIns="0" rtlCol="0">
            <a:spAutoFit/>
          </a:bodyPr>
          <a:lstStyle/>
          <a:p>
            <a:pPr>
              <a:lnSpc>
                <a:spcPts val="930"/>
              </a:lnSpc>
              <a:tabLst>
                <a:tab pos="834390" algn="l"/>
                <a:tab pos="3753485" algn="l"/>
              </a:tabLst>
            </a:pPr>
            <a:r>
              <a:rPr sz="800" spc="40" dirty="0">
                <a:solidFill>
                  <a:srgbClr val="2D2D38"/>
                </a:solidFill>
                <a:latin typeface="Trebuchet MS"/>
                <a:cs typeface="Trebuchet MS"/>
              </a:rPr>
              <a:t>Page</a:t>
            </a:r>
            <a:r>
              <a:rPr sz="800" spc="-55" dirty="0">
                <a:solidFill>
                  <a:srgbClr val="2D2D38"/>
                </a:solidFill>
                <a:latin typeface="Trebuchet MS"/>
                <a:cs typeface="Trebuchet MS"/>
              </a:rPr>
              <a:t> </a:t>
            </a:r>
            <a:r>
              <a:rPr sz="800" spc="80" dirty="0">
                <a:solidFill>
                  <a:srgbClr val="2D2D38"/>
                </a:solidFill>
                <a:latin typeface="Trebuchet MS"/>
                <a:cs typeface="Trebuchet MS"/>
              </a:rPr>
              <a:t>64	</a:t>
            </a:r>
            <a:r>
              <a:rPr sz="800" spc="75" dirty="0">
                <a:solidFill>
                  <a:srgbClr val="2D2D38"/>
                </a:solidFill>
                <a:latin typeface="Trebuchet MS"/>
                <a:cs typeface="Trebuchet MS"/>
              </a:rPr>
              <a:t>20</a:t>
            </a:r>
            <a:r>
              <a:rPr sz="800" spc="-25" dirty="0">
                <a:solidFill>
                  <a:srgbClr val="2D2D38"/>
                </a:solidFill>
                <a:latin typeface="Trebuchet MS"/>
                <a:cs typeface="Trebuchet MS"/>
              </a:rPr>
              <a:t> </a:t>
            </a:r>
            <a:r>
              <a:rPr sz="800" spc="35" dirty="0">
                <a:solidFill>
                  <a:srgbClr val="2D2D38"/>
                </a:solidFill>
                <a:latin typeface="Trebuchet MS"/>
                <a:cs typeface="Trebuchet MS"/>
              </a:rPr>
              <a:t>January</a:t>
            </a:r>
            <a:r>
              <a:rPr sz="800" spc="-35" dirty="0">
                <a:solidFill>
                  <a:srgbClr val="2D2D38"/>
                </a:solidFill>
                <a:latin typeface="Trebuchet MS"/>
                <a:cs typeface="Trebuchet MS"/>
              </a:rPr>
              <a:t> </a:t>
            </a:r>
            <a:r>
              <a:rPr sz="800" spc="75" dirty="0">
                <a:solidFill>
                  <a:srgbClr val="2D2D38"/>
                </a:solidFill>
                <a:latin typeface="Trebuchet MS"/>
                <a:cs typeface="Trebuchet MS"/>
              </a:rPr>
              <a:t>2023	</a:t>
            </a:r>
            <a:r>
              <a:rPr sz="800" spc="15" dirty="0">
                <a:solidFill>
                  <a:srgbClr val="2D2D38"/>
                </a:solidFill>
                <a:latin typeface="Trebuchet MS"/>
                <a:cs typeface="Trebuchet MS"/>
              </a:rPr>
              <a:t>Appointment</a:t>
            </a:r>
            <a:r>
              <a:rPr sz="800" spc="-55" dirty="0">
                <a:solidFill>
                  <a:srgbClr val="2D2D38"/>
                </a:solidFill>
                <a:latin typeface="Trebuchet MS"/>
                <a:cs typeface="Trebuchet MS"/>
              </a:rPr>
              <a:t> </a:t>
            </a:r>
            <a:r>
              <a:rPr sz="800" spc="10" dirty="0">
                <a:solidFill>
                  <a:srgbClr val="2D2D38"/>
                </a:solidFill>
                <a:latin typeface="Trebuchet MS"/>
                <a:cs typeface="Trebuchet MS"/>
              </a:rPr>
              <a:t>of</a:t>
            </a:r>
            <a:r>
              <a:rPr sz="800" spc="-30" dirty="0">
                <a:solidFill>
                  <a:srgbClr val="2D2D38"/>
                </a:solidFill>
                <a:latin typeface="Trebuchet MS"/>
                <a:cs typeface="Trebuchet MS"/>
              </a:rPr>
              <a:t> </a:t>
            </a:r>
            <a:r>
              <a:rPr sz="800" spc="20" dirty="0">
                <a:solidFill>
                  <a:srgbClr val="2D2D38"/>
                </a:solidFill>
                <a:latin typeface="Trebuchet MS"/>
                <a:cs typeface="Trebuchet MS"/>
              </a:rPr>
              <a:t>Consultant</a:t>
            </a:r>
            <a:r>
              <a:rPr sz="800" spc="-55" dirty="0">
                <a:solidFill>
                  <a:srgbClr val="2D2D38"/>
                </a:solidFill>
                <a:latin typeface="Trebuchet MS"/>
                <a:cs typeface="Trebuchet MS"/>
              </a:rPr>
              <a:t> </a:t>
            </a:r>
            <a:r>
              <a:rPr sz="800" spc="10" dirty="0">
                <a:solidFill>
                  <a:srgbClr val="2D2D38"/>
                </a:solidFill>
                <a:latin typeface="Trebuchet MS"/>
                <a:cs typeface="Trebuchet MS"/>
              </a:rPr>
              <a:t>for</a:t>
            </a:r>
            <a:r>
              <a:rPr sz="800" spc="-30" dirty="0">
                <a:solidFill>
                  <a:srgbClr val="2D2D38"/>
                </a:solidFill>
                <a:latin typeface="Trebuchet MS"/>
                <a:cs typeface="Trebuchet MS"/>
              </a:rPr>
              <a:t> </a:t>
            </a:r>
            <a:r>
              <a:rPr sz="800" spc="25" dirty="0">
                <a:solidFill>
                  <a:srgbClr val="2D2D38"/>
                </a:solidFill>
                <a:latin typeface="Trebuchet MS"/>
                <a:cs typeface="Trebuchet MS"/>
              </a:rPr>
              <a:t>advisory</a:t>
            </a:r>
            <a:r>
              <a:rPr sz="800" spc="-20" dirty="0">
                <a:solidFill>
                  <a:srgbClr val="2D2D38"/>
                </a:solidFill>
                <a:latin typeface="Trebuchet MS"/>
                <a:cs typeface="Trebuchet MS"/>
              </a:rPr>
              <a:t> </a:t>
            </a:r>
            <a:r>
              <a:rPr sz="800" spc="20" dirty="0">
                <a:solidFill>
                  <a:srgbClr val="2D2D38"/>
                </a:solidFill>
                <a:latin typeface="Trebuchet MS"/>
                <a:cs typeface="Trebuchet MS"/>
              </a:rPr>
              <a:t>support</a:t>
            </a:r>
            <a:r>
              <a:rPr sz="800" spc="-35" dirty="0">
                <a:solidFill>
                  <a:srgbClr val="2D2D38"/>
                </a:solidFill>
                <a:latin typeface="Trebuchet MS"/>
                <a:cs typeface="Trebuchet MS"/>
              </a:rPr>
              <a:t> </a:t>
            </a:r>
            <a:r>
              <a:rPr sz="800" spc="15" dirty="0">
                <a:solidFill>
                  <a:srgbClr val="2D2D38"/>
                </a:solidFill>
                <a:latin typeface="Trebuchet MS"/>
                <a:cs typeface="Trebuchet MS"/>
              </a:rPr>
              <a:t>to</a:t>
            </a:r>
            <a:r>
              <a:rPr sz="800" spc="-30" dirty="0">
                <a:solidFill>
                  <a:srgbClr val="2D2D38"/>
                </a:solidFill>
                <a:latin typeface="Trebuchet MS"/>
                <a:cs typeface="Trebuchet MS"/>
              </a:rPr>
              <a:t> </a:t>
            </a:r>
            <a:r>
              <a:rPr sz="800" spc="15" dirty="0">
                <a:solidFill>
                  <a:srgbClr val="2D2D38"/>
                </a:solidFill>
                <a:latin typeface="Trebuchet MS"/>
                <a:cs typeface="Trebuchet MS"/>
              </a:rPr>
              <a:t>Dept</a:t>
            </a:r>
            <a:r>
              <a:rPr sz="800" spc="-40" dirty="0">
                <a:solidFill>
                  <a:srgbClr val="2D2D38"/>
                </a:solidFill>
                <a:latin typeface="Trebuchet MS"/>
                <a:cs typeface="Trebuchet MS"/>
              </a:rPr>
              <a:t> </a:t>
            </a:r>
            <a:r>
              <a:rPr sz="800" spc="10" dirty="0">
                <a:solidFill>
                  <a:srgbClr val="2D2D38"/>
                </a:solidFill>
                <a:latin typeface="Trebuchet MS"/>
                <a:cs typeface="Trebuchet MS"/>
              </a:rPr>
              <a:t>of</a:t>
            </a:r>
            <a:r>
              <a:rPr sz="800" spc="-35" dirty="0">
                <a:solidFill>
                  <a:srgbClr val="2D2D38"/>
                </a:solidFill>
                <a:latin typeface="Trebuchet MS"/>
                <a:cs typeface="Trebuchet MS"/>
              </a:rPr>
              <a:t> </a:t>
            </a:r>
            <a:r>
              <a:rPr sz="800" spc="15" dirty="0">
                <a:solidFill>
                  <a:srgbClr val="2D2D38"/>
                </a:solidFill>
                <a:latin typeface="Trebuchet MS"/>
                <a:cs typeface="Trebuchet MS"/>
              </a:rPr>
              <a:t>Tourism,</a:t>
            </a:r>
            <a:r>
              <a:rPr sz="800" spc="-40" dirty="0">
                <a:solidFill>
                  <a:srgbClr val="2D2D38"/>
                </a:solidFill>
                <a:latin typeface="Trebuchet MS"/>
                <a:cs typeface="Trebuchet MS"/>
              </a:rPr>
              <a:t> </a:t>
            </a:r>
            <a:r>
              <a:rPr sz="800" spc="15" dirty="0">
                <a:solidFill>
                  <a:srgbClr val="2D2D38"/>
                </a:solidFill>
                <a:latin typeface="Trebuchet MS"/>
                <a:cs typeface="Trebuchet MS"/>
              </a:rPr>
              <a:t>Govt</a:t>
            </a:r>
            <a:r>
              <a:rPr sz="800" spc="-25" dirty="0">
                <a:solidFill>
                  <a:srgbClr val="2D2D38"/>
                </a:solidFill>
                <a:latin typeface="Trebuchet MS"/>
                <a:cs typeface="Trebuchet MS"/>
              </a:rPr>
              <a:t> </a:t>
            </a:r>
            <a:r>
              <a:rPr sz="800" spc="10" dirty="0">
                <a:solidFill>
                  <a:srgbClr val="2D2D38"/>
                </a:solidFill>
                <a:latin typeface="Trebuchet MS"/>
                <a:cs typeface="Trebuchet MS"/>
              </a:rPr>
              <a:t>of</a:t>
            </a:r>
            <a:r>
              <a:rPr sz="800" spc="-35" dirty="0">
                <a:solidFill>
                  <a:srgbClr val="2D2D38"/>
                </a:solidFill>
                <a:latin typeface="Trebuchet MS"/>
                <a:cs typeface="Trebuchet MS"/>
              </a:rPr>
              <a:t> </a:t>
            </a:r>
            <a:r>
              <a:rPr sz="800" spc="25" dirty="0">
                <a:solidFill>
                  <a:srgbClr val="2D2D38"/>
                </a:solidFill>
                <a:latin typeface="Trebuchet MS"/>
                <a:cs typeface="Trebuchet MS"/>
              </a:rPr>
              <a:t>Maharashtra</a:t>
            </a:r>
            <a:endParaRPr sz="800">
              <a:latin typeface="Trebuchet MS"/>
              <a:cs typeface="Trebuchet MS"/>
            </a:endParaRPr>
          </a:p>
        </p:txBody>
      </p:sp>
      <p:pic>
        <p:nvPicPr>
          <p:cNvPr id="3" name="object 3"/>
          <p:cNvPicPr/>
          <p:nvPr/>
        </p:nvPicPr>
        <p:blipFill>
          <a:blip r:embed="rId2" cstate="print"/>
          <a:stretch>
            <a:fillRect/>
          </a:stretch>
        </p:blipFill>
        <p:spPr>
          <a:xfrm>
            <a:off x="11192664" y="6534100"/>
            <a:ext cx="335234" cy="202059"/>
          </a:xfrm>
          <a:prstGeom prst="rect">
            <a:avLst/>
          </a:prstGeom>
        </p:spPr>
      </p:pic>
      <p:sp>
        <p:nvSpPr>
          <p:cNvPr id="4" name="object 4"/>
          <p:cNvSpPr/>
          <p:nvPr/>
        </p:nvSpPr>
        <p:spPr>
          <a:xfrm>
            <a:off x="11189101" y="6327764"/>
            <a:ext cx="399415" cy="146050"/>
          </a:xfrm>
          <a:custGeom>
            <a:avLst/>
            <a:gdLst/>
            <a:ahLst/>
            <a:cxnLst/>
            <a:rect l="l" t="t" r="r" b="b"/>
            <a:pathLst>
              <a:path w="399415" h="146050">
                <a:moveTo>
                  <a:pt x="399364" y="0"/>
                </a:moveTo>
                <a:lnTo>
                  <a:pt x="0" y="145755"/>
                </a:lnTo>
                <a:lnTo>
                  <a:pt x="399364" y="75190"/>
                </a:lnTo>
                <a:lnTo>
                  <a:pt x="399364" y="0"/>
                </a:lnTo>
                <a:close/>
              </a:path>
            </a:pathLst>
          </a:custGeom>
          <a:solidFill>
            <a:srgbClr val="FFE600"/>
          </a:solidFill>
        </p:spPr>
        <p:txBody>
          <a:bodyPr wrap="square" lIns="0" tIns="0" rIns="0" bIns="0" rtlCol="0"/>
          <a:lstStyle/>
          <a:p>
            <a:endParaRPr/>
          </a:p>
        </p:txBody>
      </p:sp>
      <p:grpSp>
        <p:nvGrpSpPr>
          <p:cNvPr id="5" name="object 5"/>
          <p:cNvGrpSpPr/>
          <p:nvPr/>
        </p:nvGrpSpPr>
        <p:grpSpPr>
          <a:xfrm>
            <a:off x="6654" y="0"/>
            <a:ext cx="12198350" cy="6858000"/>
            <a:chOff x="0" y="0"/>
            <a:chExt cx="12198350" cy="6858000"/>
          </a:xfrm>
        </p:grpSpPr>
        <p:pic>
          <p:nvPicPr>
            <p:cNvPr id="6" name="object 6"/>
            <p:cNvPicPr/>
            <p:nvPr/>
          </p:nvPicPr>
          <p:blipFill>
            <a:blip r:embed="rId3" cstate="print"/>
            <a:stretch>
              <a:fillRect/>
            </a:stretch>
          </p:blipFill>
          <p:spPr>
            <a:xfrm>
              <a:off x="7530083" y="217931"/>
              <a:ext cx="4668011" cy="670179"/>
            </a:xfrm>
            <a:prstGeom prst="rect">
              <a:avLst/>
            </a:prstGeom>
          </p:spPr>
        </p:pic>
        <p:sp>
          <p:nvSpPr>
            <p:cNvPr id="7" name="object 7"/>
            <p:cNvSpPr/>
            <p:nvPr/>
          </p:nvSpPr>
          <p:spPr>
            <a:xfrm>
              <a:off x="5422391" y="909066"/>
              <a:ext cx="6168390" cy="0"/>
            </a:xfrm>
            <a:custGeom>
              <a:avLst/>
              <a:gdLst/>
              <a:ahLst/>
              <a:cxnLst/>
              <a:rect l="l" t="t" r="r" b="b"/>
              <a:pathLst>
                <a:path w="6168390">
                  <a:moveTo>
                    <a:pt x="0" y="0"/>
                  </a:moveTo>
                  <a:lnTo>
                    <a:pt x="6168390" y="0"/>
                  </a:lnTo>
                </a:path>
              </a:pathLst>
            </a:custGeom>
            <a:ln w="19050">
              <a:solidFill>
                <a:srgbClr val="FFE600"/>
              </a:solidFill>
            </a:ln>
          </p:spPr>
          <p:txBody>
            <a:bodyPr wrap="square" lIns="0" tIns="0" rIns="0" bIns="0" rtlCol="0"/>
            <a:lstStyle/>
            <a:p>
              <a:endParaRPr/>
            </a:p>
          </p:txBody>
        </p:sp>
        <p:pic>
          <p:nvPicPr>
            <p:cNvPr id="8" name="object 8"/>
            <p:cNvPicPr/>
            <p:nvPr/>
          </p:nvPicPr>
          <p:blipFill>
            <a:blip r:embed="rId4" cstate="print"/>
            <a:stretch>
              <a:fillRect/>
            </a:stretch>
          </p:blipFill>
          <p:spPr>
            <a:xfrm>
              <a:off x="0" y="0"/>
              <a:ext cx="12198095" cy="6857996"/>
            </a:xfrm>
            <a:prstGeom prst="rect">
              <a:avLst/>
            </a:prstGeom>
          </p:spPr>
        </p:pic>
        <p:pic>
          <p:nvPicPr>
            <p:cNvPr id="9" name="object 9"/>
            <p:cNvPicPr/>
            <p:nvPr/>
          </p:nvPicPr>
          <p:blipFill>
            <a:blip r:embed="rId5" cstate="print"/>
            <a:stretch>
              <a:fillRect/>
            </a:stretch>
          </p:blipFill>
          <p:spPr>
            <a:xfrm>
              <a:off x="0" y="0"/>
              <a:ext cx="5422392" cy="6858000"/>
            </a:xfrm>
            <a:prstGeom prst="rect">
              <a:avLst/>
            </a:prstGeom>
          </p:spPr>
        </p:pic>
      </p:grpSp>
      <p:sp>
        <p:nvSpPr>
          <p:cNvPr id="10" name="object 10"/>
          <p:cNvSpPr txBox="1">
            <a:spLocks noGrp="1"/>
          </p:cNvSpPr>
          <p:nvPr>
            <p:ph type="title"/>
          </p:nvPr>
        </p:nvSpPr>
        <p:spPr>
          <a:xfrm>
            <a:off x="609600" y="2685672"/>
            <a:ext cx="4565346" cy="1027845"/>
          </a:xfrm>
          <a:prstGeom prst="rect">
            <a:avLst/>
          </a:prstGeom>
        </p:spPr>
        <p:txBody>
          <a:bodyPr vert="horz" wrap="square" lIns="0" tIns="12065" rIns="0" bIns="0" rtlCol="0">
            <a:spAutoFit/>
          </a:bodyPr>
          <a:lstStyle/>
          <a:p>
            <a:pPr marL="12700">
              <a:lnSpc>
                <a:spcPct val="100000"/>
              </a:lnSpc>
              <a:spcBef>
                <a:spcPts val="95"/>
              </a:spcBef>
            </a:pPr>
            <a:r>
              <a:rPr sz="6600" spc="-45" dirty="0">
                <a:solidFill>
                  <a:srgbClr val="FFFFFF"/>
                </a:solidFill>
              </a:rPr>
              <a:t>Thank</a:t>
            </a:r>
            <a:r>
              <a:rPr sz="6600" spc="-150" dirty="0">
                <a:solidFill>
                  <a:srgbClr val="FFFFFF"/>
                </a:solidFill>
              </a:rPr>
              <a:t> </a:t>
            </a:r>
            <a:r>
              <a:rPr sz="6600" spc="-60" dirty="0">
                <a:solidFill>
                  <a:srgbClr val="FFFFFF"/>
                </a:solidFill>
              </a:rPr>
              <a:t>You</a:t>
            </a:r>
            <a:endParaRPr sz="6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192664" y="6534100"/>
            <a:ext cx="335234" cy="202059"/>
          </a:xfrm>
          <a:prstGeom prst="rect">
            <a:avLst/>
          </a:prstGeom>
        </p:spPr>
      </p:pic>
      <p:sp>
        <p:nvSpPr>
          <p:cNvPr id="3" name="object 3"/>
          <p:cNvSpPr/>
          <p:nvPr/>
        </p:nvSpPr>
        <p:spPr>
          <a:xfrm>
            <a:off x="11189101" y="6327764"/>
            <a:ext cx="399415" cy="146050"/>
          </a:xfrm>
          <a:custGeom>
            <a:avLst/>
            <a:gdLst/>
            <a:ahLst/>
            <a:cxnLst/>
            <a:rect l="l" t="t" r="r" b="b"/>
            <a:pathLst>
              <a:path w="399415" h="146050">
                <a:moveTo>
                  <a:pt x="399364" y="0"/>
                </a:moveTo>
                <a:lnTo>
                  <a:pt x="0" y="145755"/>
                </a:lnTo>
                <a:lnTo>
                  <a:pt x="399364" y="75190"/>
                </a:lnTo>
                <a:lnTo>
                  <a:pt x="399364" y="0"/>
                </a:lnTo>
                <a:close/>
              </a:path>
            </a:pathLst>
          </a:custGeom>
          <a:solidFill>
            <a:srgbClr val="FFE6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 name="object 4"/>
          <p:cNvGrpSpPr/>
          <p:nvPr/>
        </p:nvGrpSpPr>
        <p:grpSpPr>
          <a:xfrm>
            <a:off x="0" y="-9398"/>
            <a:ext cx="12193905" cy="6858000"/>
            <a:chOff x="4572" y="0"/>
            <a:chExt cx="12193905" cy="6858000"/>
          </a:xfrm>
        </p:grpSpPr>
        <p:sp>
          <p:nvSpPr>
            <p:cNvPr id="5" name="object 5"/>
            <p:cNvSpPr/>
            <p:nvPr/>
          </p:nvSpPr>
          <p:spPr>
            <a:xfrm>
              <a:off x="610361" y="909066"/>
              <a:ext cx="10980420" cy="0"/>
            </a:xfrm>
            <a:custGeom>
              <a:avLst/>
              <a:gdLst/>
              <a:ahLst/>
              <a:cxnLst/>
              <a:rect l="l" t="t" r="r" b="b"/>
              <a:pathLst>
                <a:path w="10980420">
                  <a:moveTo>
                    <a:pt x="0" y="0"/>
                  </a:moveTo>
                  <a:lnTo>
                    <a:pt x="10980419" y="0"/>
                  </a:lnTo>
                </a:path>
              </a:pathLst>
            </a:custGeom>
            <a:ln w="19050">
              <a:solidFill>
                <a:srgbClr val="FFE6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object 6"/>
            <p:cNvPicPr/>
            <p:nvPr/>
          </p:nvPicPr>
          <p:blipFill>
            <a:blip r:embed="rId3" cstate="print"/>
            <a:stretch>
              <a:fillRect/>
            </a:stretch>
          </p:blipFill>
          <p:spPr>
            <a:xfrm>
              <a:off x="4572" y="0"/>
              <a:ext cx="12193523" cy="6857996"/>
            </a:xfrm>
            <a:prstGeom prst="rect">
              <a:avLst/>
            </a:prstGeom>
          </p:spPr>
        </p:pic>
      </p:grpSp>
      <p:sp>
        <p:nvSpPr>
          <p:cNvPr id="7" name="object 7"/>
          <p:cNvSpPr txBox="1">
            <a:spLocks noGrp="1"/>
          </p:cNvSpPr>
          <p:nvPr>
            <p:ph type="title"/>
          </p:nvPr>
        </p:nvSpPr>
        <p:spPr>
          <a:xfrm>
            <a:off x="7884335" y="361569"/>
            <a:ext cx="3708479" cy="939800"/>
          </a:xfrm>
          <a:prstGeom prst="rect">
            <a:avLst/>
          </a:prstGeom>
        </p:spPr>
        <p:txBody>
          <a:bodyPr vert="horz" wrap="square" lIns="0" tIns="12700" rIns="0" bIns="0" rtlCol="0">
            <a:spAutoFit/>
          </a:bodyPr>
          <a:lstStyle/>
          <a:p>
            <a:pPr marL="12700">
              <a:lnSpc>
                <a:spcPct val="100000"/>
              </a:lnSpc>
              <a:spcBef>
                <a:spcPts val="100"/>
              </a:spcBef>
            </a:pPr>
            <a:r>
              <a:rPr sz="6000" spc="-5" dirty="0">
                <a:solidFill>
                  <a:srgbClr val="5F85B3"/>
                </a:solidFill>
                <a:latin typeface="Nirmala UI"/>
                <a:cs typeface="Nirmala UI"/>
              </a:rPr>
              <a:t>नम</a:t>
            </a:r>
            <a:r>
              <a:rPr sz="6000" spc="-675" dirty="0">
                <a:solidFill>
                  <a:srgbClr val="5F85B3"/>
                </a:solidFill>
                <a:latin typeface="Nirmala UI"/>
                <a:cs typeface="Nirmala UI"/>
              </a:rPr>
              <a:t>स्</a:t>
            </a:r>
            <a:r>
              <a:rPr sz="6000" spc="-470" dirty="0">
                <a:solidFill>
                  <a:srgbClr val="5F85B3"/>
                </a:solidFill>
                <a:latin typeface="Nirmala UI"/>
                <a:cs typeface="Nirmala UI"/>
              </a:rPr>
              <a:t>कार</a:t>
            </a:r>
            <a:endParaRPr sz="6000" dirty="0">
              <a:latin typeface="Nirmala UI"/>
              <a:cs typeface="Nirmala UI"/>
            </a:endParaRPr>
          </a:p>
        </p:txBody>
      </p:sp>
      <p:sp>
        <p:nvSpPr>
          <p:cNvPr id="8" name="object 8"/>
          <p:cNvSpPr txBox="1"/>
          <p:nvPr/>
        </p:nvSpPr>
        <p:spPr>
          <a:xfrm>
            <a:off x="580440" y="359790"/>
            <a:ext cx="2712720" cy="9398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0" b="0" i="0" u="none" strike="noStrike" kern="1200" cap="none" spc="254" normalizeH="0" baseline="0" noProof="0" dirty="0">
                <a:ln>
                  <a:noFill/>
                </a:ln>
                <a:solidFill>
                  <a:srgbClr val="FFFFFF"/>
                </a:solidFill>
                <a:effectLst/>
                <a:uLnTx/>
                <a:uFillTx/>
                <a:latin typeface="Trebuchet MS"/>
                <a:ea typeface="+mn-ea"/>
                <a:cs typeface="Trebuchet MS"/>
              </a:rPr>
              <a:t>Agenda</a:t>
            </a:r>
            <a:endParaRPr kumimoji="0" sz="6000" b="0" i="0" u="none" strike="noStrike" kern="1200" cap="none" spc="0" normalizeH="0" baseline="0" noProof="0" dirty="0">
              <a:ln>
                <a:noFill/>
              </a:ln>
              <a:solidFill>
                <a:prstClr val="black"/>
              </a:solidFill>
              <a:effectLst/>
              <a:uLnTx/>
              <a:uFillTx/>
              <a:latin typeface="Trebuchet MS"/>
              <a:ea typeface="+mn-ea"/>
              <a:cs typeface="Trebuchet MS"/>
            </a:endParaRPr>
          </a:p>
        </p:txBody>
      </p:sp>
      <p:graphicFrame>
        <p:nvGraphicFramePr>
          <p:cNvPr id="9" name="object 9"/>
          <p:cNvGraphicFramePr>
            <a:graphicFrameLocks noGrp="1"/>
          </p:cNvGraphicFramePr>
          <p:nvPr>
            <p:extLst>
              <p:ext uri="{D42A27DB-BD31-4B8C-83A1-F6EECF244321}">
                <p14:modId xmlns:p14="http://schemas.microsoft.com/office/powerpoint/2010/main" val="3945812674"/>
              </p:ext>
            </p:extLst>
          </p:nvPr>
        </p:nvGraphicFramePr>
        <p:xfrm>
          <a:off x="676450" y="1520212"/>
          <a:ext cx="7207885" cy="5140839"/>
        </p:xfrm>
        <a:graphic>
          <a:graphicData uri="http://schemas.openxmlformats.org/drawingml/2006/table">
            <a:tbl>
              <a:tblPr firstRow="1" bandRow="1">
                <a:tableStyleId>{2D5ABB26-0587-4C30-8999-92F81FD0307C}</a:tableStyleId>
              </a:tblPr>
              <a:tblGrid>
                <a:gridCol w="760730">
                  <a:extLst>
                    <a:ext uri="{9D8B030D-6E8A-4147-A177-3AD203B41FA5}">
                      <a16:colId xmlns:a16="http://schemas.microsoft.com/office/drawing/2014/main" val="20000"/>
                    </a:ext>
                  </a:extLst>
                </a:gridCol>
                <a:gridCol w="6447155">
                  <a:extLst>
                    <a:ext uri="{9D8B030D-6E8A-4147-A177-3AD203B41FA5}">
                      <a16:colId xmlns:a16="http://schemas.microsoft.com/office/drawing/2014/main" val="20001"/>
                    </a:ext>
                  </a:extLst>
                </a:gridCol>
              </a:tblGrid>
              <a:tr h="759847">
                <a:tc>
                  <a:txBody>
                    <a:bodyPr/>
                    <a:lstStyle/>
                    <a:p>
                      <a:pPr marL="65405">
                        <a:lnSpc>
                          <a:spcPts val="3245"/>
                        </a:lnSpc>
                      </a:pPr>
                      <a:r>
                        <a:rPr lang="en-IN" sz="2800" b="1" spc="80" dirty="0">
                          <a:solidFill>
                            <a:schemeClr val="bg1"/>
                          </a:solidFill>
                          <a:latin typeface="Trebuchet MS"/>
                          <a:cs typeface="Trebuchet MS"/>
                        </a:rPr>
                        <a:t>01</a:t>
                      </a:r>
                      <a:endParaRPr sz="2800" b="1" dirty="0">
                        <a:solidFill>
                          <a:schemeClr val="bg1"/>
                        </a:solidFill>
                        <a:latin typeface="Trebuchet MS"/>
                        <a:cs typeface="Trebuchet MS"/>
                      </a:endParaRPr>
                    </a:p>
                  </a:txBody>
                  <a:tcPr marL="0" marR="0" marT="0" marB="0">
                    <a:lnB w="12700">
                      <a:solidFill>
                        <a:srgbClr val="FFE600"/>
                      </a:solidFill>
                      <a:prstDash val="solid"/>
                    </a:lnB>
                  </a:tcPr>
                </a:tc>
                <a:tc>
                  <a:txBody>
                    <a:bodyPr/>
                    <a:lstStyle/>
                    <a:p>
                      <a:pPr marL="255904">
                        <a:lnSpc>
                          <a:spcPts val="3245"/>
                        </a:lnSpc>
                      </a:pPr>
                      <a:r>
                        <a:rPr lang="en-IN" sz="2800" b="1" spc="135" dirty="0">
                          <a:solidFill>
                            <a:schemeClr val="bg1"/>
                          </a:solidFill>
                          <a:latin typeface="Trebuchet MS"/>
                          <a:cs typeface="Trebuchet MS"/>
                        </a:rPr>
                        <a:t>Maharashtra Policy context</a:t>
                      </a:r>
                      <a:endParaRPr sz="2800" b="1" dirty="0">
                        <a:solidFill>
                          <a:schemeClr val="bg1"/>
                        </a:solidFill>
                        <a:latin typeface="Trebuchet MS"/>
                        <a:cs typeface="Trebuchet MS"/>
                      </a:endParaRPr>
                    </a:p>
                  </a:txBody>
                  <a:tcPr marL="0" marR="0" marT="0" marB="0">
                    <a:lnB w="12700">
                      <a:solidFill>
                        <a:srgbClr val="FFE600"/>
                      </a:solidFill>
                      <a:prstDash val="solid"/>
                    </a:lnB>
                  </a:tcPr>
                </a:tc>
                <a:extLst>
                  <a:ext uri="{0D108BD9-81ED-4DB2-BD59-A6C34878D82A}">
                    <a16:rowId xmlns:a16="http://schemas.microsoft.com/office/drawing/2014/main" val="10000"/>
                  </a:ext>
                </a:extLst>
              </a:tr>
              <a:tr h="1095248">
                <a:tc>
                  <a:txBody>
                    <a:bodyPr/>
                    <a:lstStyle/>
                    <a:p>
                      <a:pPr marL="65405">
                        <a:lnSpc>
                          <a:spcPct val="100000"/>
                        </a:lnSpc>
                        <a:spcBef>
                          <a:spcPts val="2525"/>
                        </a:spcBef>
                      </a:pPr>
                      <a:r>
                        <a:rPr lang="en-IN" sz="2800" b="1" dirty="0">
                          <a:solidFill>
                            <a:schemeClr val="bg1"/>
                          </a:solidFill>
                          <a:latin typeface="Trebuchet MS"/>
                          <a:cs typeface="Trebuchet MS"/>
                        </a:rPr>
                        <a:t>02</a:t>
                      </a:r>
                      <a:endParaRPr sz="2800" b="1" dirty="0">
                        <a:solidFill>
                          <a:schemeClr val="bg1"/>
                        </a:solidFill>
                        <a:latin typeface="Trebuchet MS"/>
                        <a:cs typeface="Trebuchet MS"/>
                      </a:endParaRPr>
                    </a:p>
                  </a:txBody>
                  <a:tcPr marL="0" marR="0" marT="320675" marB="0">
                    <a:lnT w="12700">
                      <a:solidFill>
                        <a:srgbClr val="FFE600"/>
                      </a:solidFill>
                      <a:prstDash val="solid"/>
                    </a:lnT>
                    <a:lnB w="12700" cap="flat" cmpd="sng" algn="ctr">
                      <a:solidFill>
                        <a:srgbClr val="FFE600"/>
                      </a:solidFill>
                      <a:prstDash val="solid"/>
                      <a:round/>
                      <a:headEnd type="none" w="med" len="med"/>
                      <a:tailEnd type="none" w="med" len="med"/>
                    </a:lnB>
                  </a:tcPr>
                </a:tc>
                <a:tc>
                  <a:txBody>
                    <a:bodyPr/>
                    <a:lstStyle/>
                    <a:p>
                      <a:pPr marL="255904">
                        <a:lnSpc>
                          <a:spcPct val="100000"/>
                        </a:lnSpc>
                        <a:spcBef>
                          <a:spcPts val="2525"/>
                        </a:spcBef>
                      </a:pPr>
                      <a:r>
                        <a:rPr lang="en-IN" sz="2800" b="1" dirty="0">
                          <a:solidFill>
                            <a:schemeClr val="bg1"/>
                          </a:solidFill>
                          <a:latin typeface="Trebuchet MS"/>
                          <a:cs typeface="Trebuchet MS"/>
                        </a:rPr>
                        <a:t>Investible opportunities</a:t>
                      </a:r>
                      <a:endParaRPr sz="2800" b="1" dirty="0">
                        <a:solidFill>
                          <a:schemeClr val="bg1"/>
                        </a:solidFill>
                        <a:latin typeface="Trebuchet MS"/>
                        <a:cs typeface="Trebuchet MS"/>
                      </a:endParaRPr>
                    </a:p>
                  </a:txBody>
                  <a:tcPr marL="0" marR="0" marT="320675" marB="0">
                    <a:lnT w="12700">
                      <a:solidFill>
                        <a:srgbClr val="FFE600"/>
                      </a:solidFill>
                      <a:prstDash val="solid"/>
                    </a:lnT>
                    <a:lnB w="12700" cap="flat" cmpd="sng" algn="ctr">
                      <a:solidFill>
                        <a:srgbClr val="FFE600"/>
                      </a:solidFill>
                      <a:prstDash val="solid"/>
                      <a:round/>
                      <a:headEnd type="none" w="med" len="med"/>
                      <a:tailEnd type="none" w="med" len="med"/>
                    </a:lnB>
                  </a:tcPr>
                </a:tc>
                <a:extLst>
                  <a:ext uri="{0D108BD9-81ED-4DB2-BD59-A6C34878D82A}">
                    <a16:rowId xmlns:a16="http://schemas.microsoft.com/office/drawing/2014/main" val="693884437"/>
                  </a:ext>
                </a:extLst>
              </a:tr>
              <a:tr h="1095248">
                <a:tc>
                  <a:txBody>
                    <a:bodyPr/>
                    <a:lstStyle/>
                    <a:p>
                      <a:pPr marL="65405">
                        <a:lnSpc>
                          <a:spcPct val="100000"/>
                        </a:lnSpc>
                        <a:spcBef>
                          <a:spcPts val="2525"/>
                        </a:spcBef>
                      </a:pPr>
                      <a:r>
                        <a:rPr lang="en-IN" sz="2800" b="1" dirty="0">
                          <a:solidFill>
                            <a:schemeClr val="bg1"/>
                          </a:solidFill>
                          <a:latin typeface="Trebuchet MS"/>
                          <a:cs typeface="Trebuchet MS"/>
                        </a:rPr>
                        <a:t>03</a:t>
                      </a:r>
                      <a:endParaRPr sz="2800" b="1" dirty="0">
                        <a:solidFill>
                          <a:schemeClr val="bg1"/>
                        </a:solidFill>
                        <a:latin typeface="Trebuchet MS"/>
                        <a:cs typeface="Trebuchet MS"/>
                      </a:endParaRPr>
                    </a:p>
                  </a:txBody>
                  <a:tcPr marL="0" marR="0" marT="320675" marB="0">
                    <a:lnT w="12700">
                      <a:solidFill>
                        <a:srgbClr val="FFE600"/>
                      </a:solidFill>
                      <a:prstDash val="solid"/>
                    </a:lnT>
                    <a:lnB w="12700" cap="flat" cmpd="sng" algn="ctr">
                      <a:solidFill>
                        <a:srgbClr val="FFE600"/>
                      </a:solidFill>
                      <a:prstDash val="solid"/>
                      <a:round/>
                      <a:headEnd type="none" w="med" len="med"/>
                      <a:tailEnd type="none" w="med" len="med"/>
                    </a:lnB>
                  </a:tcPr>
                </a:tc>
                <a:tc>
                  <a:txBody>
                    <a:bodyPr/>
                    <a:lstStyle/>
                    <a:p>
                      <a:pPr marL="255904">
                        <a:lnSpc>
                          <a:spcPct val="100000"/>
                        </a:lnSpc>
                        <a:spcBef>
                          <a:spcPts val="2525"/>
                        </a:spcBef>
                      </a:pPr>
                      <a:r>
                        <a:rPr lang="en-IN" sz="2800" b="1" dirty="0">
                          <a:solidFill>
                            <a:schemeClr val="bg1"/>
                          </a:solidFill>
                          <a:latin typeface="Trebuchet MS"/>
                          <a:cs typeface="Trebuchet MS"/>
                        </a:rPr>
                        <a:t>Institutional arrangement</a:t>
                      </a:r>
                      <a:endParaRPr sz="2800" b="1" dirty="0">
                        <a:solidFill>
                          <a:schemeClr val="bg1"/>
                        </a:solidFill>
                        <a:latin typeface="Trebuchet MS"/>
                        <a:cs typeface="Trebuchet MS"/>
                      </a:endParaRPr>
                    </a:p>
                  </a:txBody>
                  <a:tcPr marL="0" marR="0" marT="320675" marB="0">
                    <a:lnT w="12700">
                      <a:solidFill>
                        <a:srgbClr val="FFE600"/>
                      </a:solidFill>
                      <a:prstDash val="solid"/>
                    </a:lnT>
                    <a:lnB w="12700" cap="flat" cmpd="sng" algn="ctr">
                      <a:solidFill>
                        <a:srgbClr val="FFE600"/>
                      </a:solidFill>
                      <a:prstDash val="solid"/>
                      <a:round/>
                      <a:headEnd type="none" w="med" len="med"/>
                      <a:tailEnd type="none" w="med" len="med"/>
                    </a:lnB>
                  </a:tcPr>
                </a:tc>
                <a:extLst>
                  <a:ext uri="{0D108BD9-81ED-4DB2-BD59-A6C34878D82A}">
                    <a16:rowId xmlns:a16="http://schemas.microsoft.com/office/drawing/2014/main" val="799131639"/>
                  </a:ext>
                </a:extLst>
              </a:tr>
              <a:tr h="1095248">
                <a:tc>
                  <a:txBody>
                    <a:bodyPr/>
                    <a:lstStyle/>
                    <a:p>
                      <a:pPr marL="65405">
                        <a:lnSpc>
                          <a:spcPct val="100000"/>
                        </a:lnSpc>
                        <a:spcBef>
                          <a:spcPts val="2525"/>
                        </a:spcBef>
                      </a:pPr>
                      <a:r>
                        <a:rPr sz="2800" b="1" spc="80" dirty="0">
                          <a:solidFill>
                            <a:schemeClr val="bg1"/>
                          </a:solidFill>
                          <a:latin typeface="Trebuchet MS"/>
                          <a:cs typeface="Trebuchet MS"/>
                        </a:rPr>
                        <a:t>0</a:t>
                      </a:r>
                      <a:r>
                        <a:rPr lang="en-IN" sz="2800" b="1" spc="80" dirty="0">
                          <a:solidFill>
                            <a:schemeClr val="bg1"/>
                          </a:solidFill>
                          <a:latin typeface="Trebuchet MS"/>
                          <a:cs typeface="Trebuchet MS"/>
                        </a:rPr>
                        <a:t>4</a:t>
                      </a:r>
                      <a:endParaRPr sz="2800" b="1" dirty="0">
                        <a:solidFill>
                          <a:schemeClr val="bg1"/>
                        </a:solidFill>
                        <a:latin typeface="Trebuchet MS"/>
                        <a:cs typeface="Trebuchet MS"/>
                      </a:endParaRPr>
                    </a:p>
                  </a:txBody>
                  <a:tcPr marL="0" marR="0" marT="320675" marB="0">
                    <a:lnT w="12700">
                      <a:solidFill>
                        <a:srgbClr val="FFE600"/>
                      </a:solidFill>
                      <a:prstDash val="solid"/>
                    </a:lnT>
                    <a:lnB w="12700" cap="flat" cmpd="sng" algn="ctr">
                      <a:solidFill>
                        <a:srgbClr val="FFE600"/>
                      </a:solidFill>
                      <a:prstDash val="solid"/>
                      <a:round/>
                      <a:headEnd type="none" w="med" len="med"/>
                      <a:tailEnd type="none" w="med" len="med"/>
                    </a:lnB>
                  </a:tcPr>
                </a:tc>
                <a:tc>
                  <a:txBody>
                    <a:bodyPr/>
                    <a:lstStyle/>
                    <a:p>
                      <a:pPr marL="255904">
                        <a:lnSpc>
                          <a:spcPct val="100000"/>
                        </a:lnSpc>
                        <a:spcBef>
                          <a:spcPts val="2525"/>
                        </a:spcBef>
                      </a:pPr>
                      <a:r>
                        <a:rPr lang="en-IN" sz="2800" b="1" dirty="0">
                          <a:solidFill>
                            <a:schemeClr val="bg1"/>
                          </a:solidFill>
                          <a:latin typeface="Trebuchet MS"/>
                          <a:cs typeface="Trebuchet MS"/>
                        </a:rPr>
                        <a:t>Best practices</a:t>
                      </a:r>
                      <a:endParaRPr sz="2800" b="1" dirty="0">
                        <a:solidFill>
                          <a:schemeClr val="bg1"/>
                        </a:solidFill>
                        <a:latin typeface="Trebuchet MS"/>
                        <a:cs typeface="Trebuchet MS"/>
                      </a:endParaRPr>
                    </a:p>
                  </a:txBody>
                  <a:tcPr marL="0" marR="0" marT="320675" marB="0">
                    <a:lnT w="12700">
                      <a:solidFill>
                        <a:srgbClr val="FFE600"/>
                      </a:solidFill>
                      <a:prstDash val="solid"/>
                    </a:lnT>
                    <a:lnB w="12700" cap="flat" cmpd="sng" algn="ctr">
                      <a:solidFill>
                        <a:srgbClr val="FFE600"/>
                      </a:solidFill>
                      <a:prstDash val="solid"/>
                      <a:round/>
                      <a:headEnd type="none" w="med" len="med"/>
                      <a:tailEnd type="none" w="med" len="med"/>
                    </a:lnB>
                  </a:tcPr>
                </a:tc>
                <a:extLst>
                  <a:ext uri="{0D108BD9-81ED-4DB2-BD59-A6C34878D82A}">
                    <a16:rowId xmlns:a16="http://schemas.microsoft.com/office/drawing/2014/main" val="10001"/>
                  </a:ext>
                </a:extLst>
              </a:tr>
              <a:tr h="1095248">
                <a:tc>
                  <a:txBody>
                    <a:bodyPr/>
                    <a:lstStyle/>
                    <a:p>
                      <a:pPr marL="65405">
                        <a:lnSpc>
                          <a:spcPct val="100000"/>
                        </a:lnSpc>
                        <a:spcBef>
                          <a:spcPts val="2525"/>
                        </a:spcBef>
                      </a:pPr>
                      <a:r>
                        <a:rPr lang="en-IN" sz="2800" b="1" dirty="0">
                          <a:solidFill>
                            <a:schemeClr val="bg1"/>
                          </a:solidFill>
                          <a:latin typeface="Trebuchet MS"/>
                          <a:cs typeface="Trebuchet MS"/>
                        </a:rPr>
                        <a:t>05</a:t>
                      </a:r>
                      <a:endParaRPr sz="2800" b="1" dirty="0">
                        <a:solidFill>
                          <a:schemeClr val="bg1"/>
                        </a:solidFill>
                        <a:latin typeface="Trebuchet MS"/>
                        <a:cs typeface="Trebuchet MS"/>
                      </a:endParaRPr>
                    </a:p>
                  </a:txBody>
                  <a:tcPr marL="0" marR="0" marT="320675" marB="0">
                    <a:lnT w="12700">
                      <a:solidFill>
                        <a:srgbClr val="FFE600"/>
                      </a:solidFill>
                      <a:prstDash val="solid"/>
                    </a:lnT>
                    <a:lnB w="12700">
                      <a:solidFill>
                        <a:srgbClr val="FFE600"/>
                      </a:solidFill>
                      <a:prstDash val="solid"/>
                    </a:lnB>
                  </a:tcPr>
                </a:tc>
                <a:tc>
                  <a:txBody>
                    <a:bodyPr/>
                    <a:lstStyle/>
                    <a:p>
                      <a:pPr marL="255904">
                        <a:lnSpc>
                          <a:spcPct val="100000"/>
                        </a:lnSpc>
                        <a:spcBef>
                          <a:spcPts val="2525"/>
                        </a:spcBef>
                      </a:pPr>
                      <a:r>
                        <a:rPr lang="en-IN" sz="2800" b="1" dirty="0">
                          <a:solidFill>
                            <a:schemeClr val="bg1"/>
                          </a:solidFill>
                          <a:latin typeface="Trebuchet MS"/>
                          <a:cs typeface="Trebuchet MS"/>
                        </a:rPr>
                        <a:t>Case studies</a:t>
                      </a:r>
                      <a:endParaRPr sz="2800" b="1" dirty="0">
                        <a:solidFill>
                          <a:schemeClr val="bg1"/>
                        </a:solidFill>
                        <a:latin typeface="Trebuchet MS"/>
                        <a:cs typeface="Trebuchet MS"/>
                      </a:endParaRPr>
                    </a:p>
                  </a:txBody>
                  <a:tcPr marL="0" marR="0" marT="320675" marB="0">
                    <a:lnT w="12700">
                      <a:solidFill>
                        <a:srgbClr val="FFE600"/>
                      </a:solidFill>
                      <a:prstDash val="solid"/>
                    </a:lnT>
                    <a:lnB w="12700">
                      <a:solidFill>
                        <a:srgbClr val="FFE600"/>
                      </a:solidFill>
                      <a:prstDash val="solid"/>
                    </a:lnB>
                  </a:tcPr>
                </a:tc>
                <a:extLst>
                  <a:ext uri="{0D108BD9-81ED-4DB2-BD59-A6C34878D82A}">
                    <a16:rowId xmlns:a16="http://schemas.microsoft.com/office/drawing/2014/main" val="3494647395"/>
                  </a:ext>
                </a:extLst>
              </a:tr>
            </a:tbl>
          </a:graphicData>
        </a:graphic>
      </p:graphicFrame>
      <p:sp>
        <p:nvSpPr>
          <p:cNvPr id="10" name="object 10"/>
          <p:cNvSpPr/>
          <p:nvPr/>
        </p:nvSpPr>
        <p:spPr>
          <a:xfrm>
            <a:off x="605789" y="1299590"/>
            <a:ext cx="7207884" cy="0"/>
          </a:xfrm>
          <a:custGeom>
            <a:avLst/>
            <a:gdLst/>
            <a:ahLst/>
            <a:cxnLst/>
            <a:rect l="l" t="t" r="r" b="b"/>
            <a:pathLst>
              <a:path w="7207884">
                <a:moveTo>
                  <a:pt x="0" y="0"/>
                </a:moveTo>
                <a:lnTo>
                  <a:pt x="7207491" y="0"/>
                </a:lnTo>
              </a:path>
            </a:pathLst>
          </a:custGeom>
          <a:ln w="28575">
            <a:solidFill>
              <a:srgbClr val="FFE6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204" y="275971"/>
            <a:ext cx="6358890" cy="391160"/>
          </a:xfrm>
          <a:prstGeom prst="rect">
            <a:avLst/>
          </a:prstGeom>
        </p:spPr>
        <p:txBody>
          <a:bodyPr vert="horz" wrap="square" lIns="0" tIns="12700" rIns="0" bIns="0" rtlCol="0">
            <a:spAutoFit/>
          </a:bodyPr>
          <a:lstStyle/>
          <a:p>
            <a:pPr marL="12700">
              <a:lnSpc>
                <a:spcPct val="100000"/>
              </a:lnSpc>
              <a:spcBef>
                <a:spcPts val="100"/>
              </a:spcBef>
            </a:pPr>
            <a:r>
              <a:rPr spc="10" dirty="0"/>
              <a:t>Maharashtra</a:t>
            </a:r>
            <a:r>
              <a:rPr spc="-100" dirty="0"/>
              <a:t> </a:t>
            </a:r>
            <a:r>
              <a:rPr spc="-45" dirty="0"/>
              <a:t>Tourism</a:t>
            </a:r>
            <a:r>
              <a:rPr spc="-70" dirty="0"/>
              <a:t> </a:t>
            </a:r>
            <a:r>
              <a:rPr dirty="0"/>
              <a:t>Policy</a:t>
            </a:r>
            <a:r>
              <a:rPr spc="-90" dirty="0"/>
              <a:t> </a:t>
            </a:r>
            <a:r>
              <a:rPr spc="75" dirty="0"/>
              <a:t>2016</a:t>
            </a:r>
            <a:endParaRPr spc="-5" dirty="0"/>
          </a:p>
        </p:txBody>
      </p:sp>
      <p:sp>
        <p:nvSpPr>
          <p:cNvPr id="3" name="object 3"/>
          <p:cNvSpPr/>
          <p:nvPr/>
        </p:nvSpPr>
        <p:spPr>
          <a:xfrm>
            <a:off x="915924" y="1159763"/>
            <a:ext cx="1836420" cy="3862070"/>
          </a:xfrm>
          <a:custGeom>
            <a:avLst/>
            <a:gdLst/>
            <a:ahLst/>
            <a:cxnLst/>
            <a:rect l="l" t="t" r="r" b="b"/>
            <a:pathLst>
              <a:path w="1836420" h="3862070">
                <a:moveTo>
                  <a:pt x="1836420" y="0"/>
                </a:moveTo>
                <a:lnTo>
                  <a:pt x="0" y="459105"/>
                </a:lnTo>
                <a:lnTo>
                  <a:pt x="0" y="3402711"/>
                </a:lnTo>
                <a:lnTo>
                  <a:pt x="1836420" y="3861816"/>
                </a:lnTo>
                <a:lnTo>
                  <a:pt x="1836420" y="0"/>
                </a:lnTo>
                <a:close/>
              </a:path>
            </a:pathLst>
          </a:custGeom>
          <a:solidFill>
            <a:srgbClr val="FFE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3052572" y="1159763"/>
            <a:ext cx="1836420" cy="3862070"/>
          </a:xfrm>
          <a:custGeom>
            <a:avLst/>
            <a:gdLst/>
            <a:ahLst/>
            <a:cxnLst/>
            <a:rect l="l" t="t" r="r" b="b"/>
            <a:pathLst>
              <a:path w="1836420" h="3862070">
                <a:moveTo>
                  <a:pt x="1836419" y="0"/>
                </a:moveTo>
                <a:lnTo>
                  <a:pt x="0" y="459105"/>
                </a:lnTo>
                <a:lnTo>
                  <a:pt x="0" y="3402711"/>
                </a:lnTo>
                <a:lnTo>
                  <a:pt x="1836419" y="3861816"/>
                </a:lnTo>
                <a:lnTo>
                  <a:pt x="1836419" y="0"/>
                </a:lnTo>
                <a:close/>
              </a:path>
            </a:pathLst>
          </a:custGeom>
          <a:solidFill>
            <a:srgbClr val="6363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5189220" y="1159763"/>
            <a:ext cx="1836420" cy="3862070"/>
          </a:xfrm>
          <a:custGeom>
            <a:avLst/>
            <a:gdLst/>
            <a:ahLst/>
            <a:cxnLst/>
            <a:rect l="l" t="t" r="r" b="b"/>
            <a:pathLst>
              <a:path w="1836420" h="3862070">
                <a:moveTo>
                  <a:pt x="1836420" y="0"/>
                </a:moveTo>
                <a:lnTo>
                  <a:pt x="0" y="459105"/>
                </a:lnTo>
                <a:lnTo>
                  <a:pt x="0" y="3402711"/>
                </a:lnTo>
                <a:lnTo>
                  <a:pt x="1836420" y="3861816"/>
                </a:lnTo>
                <a:lnTo>
                  <a:pt x="1836420" y="0"/>
                </a:lnTo>
                <a:close/>
              </a:path>
            </a:pathLst>
          </a:custGeom>
          <a:solidFill>
            <a:srgbClr val="FFE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p:nvPr/>
        </p:nvSpPr>
        <p:spPr>
          <a:xfrm>
            <a:off x="7325868" y="1159763"/>
            <a:ext cx="1836420" cy="3862070"/>
          </a:xfrm>
          <a:custGeom>
            <a:avLst/>
            <a:gdLst/>
            <a:ahLst/>
            <a:cxnLst/>
            <a:rect l="l" t="t" r="r" b="b"/>
            <a:pathLst>
              <a:path w="1836420" h="3862070">
                <a:moveTo>
                  <a:pt x="1836420" y="0"/>
                </a:moveTo>
                <a:lnTo>
                  <a:pt x="0" y="459105"/>
                </a:lnTo>
                <a:lnTo>
                  <a:pt x="0" y="3402711"/>
                </a:lnTo>
                <a:lnTo>
                  <a:pt x="1836420" y="3861816"/>
                </a:lnTo>
                <a:lnTo>
                  <a:pt x="1836420" y="0"/>
                </a:lnTo>
                <a:close/>
              </a:path>
            </a:pathLst>
          </a:custGeom>
          <a:solidFill>
            <a:srgbClr val="6363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bject 7"/>
          <p:cNvSpPr txBox="1"/>
          <p:nvPr/>
        </p:nvSpPr>
        <p:spPr>
          <a:xfrm>
            <a:off x="1061415" y="2785998"/>
            <a:ext cx="1370330" cy="963930"/>
          </a:xfrm>
          <a:prstGeom prst="rect">
            <a:avLst/>
          </a:prstGeom>
        </p:spPr>
        <p:txBody>
          <a:bodyPr vert="horz" wrap="square" lIns="0" tIns="30480" rIns="0" bIns="0" rtlCol="0">
            <a:spAutoFit/>
          </a:bodyPr>
          <a:lstStyle/>
          <a:p>
            <a:pPr marL="12700" marR="5080" lvl="0" indent="0" algn="l" defTabSz="914400" rtl="0" eaLnBrk="1" fontAlgn="auto" latinLnBrk="0" hangingPunct="1">
              <a:lnSpc>
                <a:spcPts val="1820"/>
              </a:lnSpc>
              <a:spcBef>
                <a:spcPts val="240"/>
              </a:spcBef>
              <a:spcAft>
                <a:spcPts val="0"/>
              </a:spcAft>
              <a:buClrTx/>
              <a:buSzTx/>
              <a:buFontTx/>
              <a:buNone/>
              <a:tabLst/>
              <a:defRPr/>
            </a:pPr>
            <a:r>
              <a:rPr kumimoji="0" sz="1600" b="1" i="0" u="none" strike="noStrike" kern="1200" cap="none" spc="15" normalizeH="0" baseline="0" noProof="0" dirty="0">
                <a:ln>
                  <a:noFill/>
                </a:ln>
                <a:solidFill>
                  <a:prstClr val="black"/>
                </a:solidFill>
                <a:effectLst/>
                <a:uLnTx/>
                <a:uFillTx/>
                <a:latin typeface="Trebuchet MS"/>
                <a:ea typeface="+mn-ea"/>
                <a:cs typeface="Trebuchet MS"/>
              </a:rPr>
              <a:t>Y-o-Y </a:t>
            </a:r>
            <a:r>
              <a:rPr kumimoji="0" sz="1600" b="1" i="0" u="none" strike="noStrike" kern="1200" cap="none" spc="20" normalizeH="0" baseline="0" noProof="0" dirty="0">
                <a:ln>
                  <a:noFill/>
                </a:ln>
                <a:solidFill>
                  <a:prstClr val="black"/>
                </a:solidFill>
                <a:effectLst/>
                <a:uLnTx/>
                <a:uFillTx/>
                <a:latin typeface="Trebuchet MS"/>
                <a:ea typeface="+mn-ea"/>
                <a:cs typeface="Trebuchet MS"/>
              </a:rPr>
              <a:t>sector </a:t>
            </a:r>
            <a:r>
              <a:rPr kumimoji="0" sz="1600" b="1" i="0" u="none" strike="noStrike" kern="1200" cap="none" spc="25" normalizeH="0" baseline="0" noProof="0" dirty="0">
                <a:ln>
                  <a:noFill/>
                </a:ln>
                <a:solidFill>
                  <a:prstClr val="black"/>
                </a:solidFill>
                <a:effectLst/>
                <a:uLnTx/>
                <a:uFillTx/>
                <a:latin typeface="Trebuchet MS"/>
                <a:ea typeface="+mn-ea"/>
                <a:cs typeface="Trebuchet MS"/>
              </a:rPr>
              <a:t> </a:t>
            </a:r>
            <a:r>
              <a:rPr kumimoji="0" sz="1600" b="1" i="0" u="none" strike="noStrike" kern="1200" cap="none" spc="-5" normalizeH="0" baseline="0" noProof="0" dirty="0">
                <a:ln>
                  <a:noFill/>
                </a:ln>
                <a:solidFill>
                  <a:prstClr val="black"/>
                </a:solidFill>
                <a:effectLst/>
                <a:uLnTx/>
                <a:uFillTx/>
                <a:latin typeface="Trebuchet MS"/>
                <a:ea typeface="+mn-ea"/>
                <a:cs typeface="Trebuchet MS"/>
              </a:rPr>
              <a:t>growth</a:t>
            </a:r>
            <a:r>
              <a:rPr kumimoji="0" sz="1600" b="1" i="0" u="none" strike="noStrike" kern="1200" cap="none" spc="-35" normalizeH="0" baseline="0" noProof="0" dirty="0">
                <a:ln>
                  <a:noFill/>
                </a:ln>
                <a:solidFill>
                  <a:prstClr val="black"/>
                </a:solidFill>
                <a:effectLst/>
                <a:uLnTx/>
                <a:uFillTx/>
                <a:latin typeface="Trebuchet MS"/>
                <a:ea typeface="+mn-ea"/>
                <a:cs typeface="Trebuchet MS"/>
              </a:rPr>
              <a:t> </a:t>
            </a:r>
            <a:r>
              <a:rPr kumimoji="0" sz="1600" b="1" i="0" u="none" strike="noStrike" kern="1200" cap="none" spc="-25" normalizeH="0" baseline="0" noProof="0" dirty="0">
                <a:ln>
                  <a:noFill/>
                </a:ln>
                <a:solidFill>
                  <a:prstClr val="black"/>
                </a:solidFill>
                <a:effectLst/>
                <a:uLnTx/>
                <a:uFillTx/>
                <a:latin typeface="Trebuchet MS"/>
                <a:ea typeface="+mn-ea"/>
                <a:cs typeface="Trebuchet MS"/>
              </a:rPr>
              <a:t>of</a:t>
            </a:r>
            <a:r>
              <a:rPr kumimoji="0" sz="1600" b="1" i="0" u="none" strike="noStrike" kern="1200" cap="none" spc="-60" normalizeH="0" baseline="0" noProof="0" dirty="0">
                <a:ln>
                  <a:noFill/>
                </a:ln>
                <a:solidFill>
                  <a:prstClr val="black"/>
                </a:solidFill>
                <a:effectLst/>
                <a:uLnTx/>
                <a:uFillTx/>
                <a:latin typeface="Trebuchet MS"/>
                <a:ea typeface="+mn-ea"/>
                <a:cs typeface="Trebuchet MS"/>
              </a:rPr>
              <a:t> </a:t>
            </a:r>
            <a:r>
              <a:rPr kumimoji="0" sz="1600" b="1" i="0" u="none" strike="noStrike" kern="1200" cap="none" spc="-5" normalizeH="0" baseline="0" noProof="0" dirty="0">
                <a:ln>
                  <a:noFill/>
                </a:ln>
                <a:solidFill>
                  <a:prstClr val="black"/>
                </a:solidFill>
                <a:effectLst/>
                <a:uLnTx/>
                <a:uFillTx/>
                <a:latin typeface="Trebuchet MS"/>
                <a:ea typeface="+mn-ea"/>
                <a:cs typeface="Trebuchet MS"/>
              </a:rPr>
              <a:t>10%</a:t>
            </a:r>
            <a:endParaRPr kumimoji="0" sz="1600" b="0" i="0" u="none" strike="noStrike" kern="1200" cap="none" spc="0" normalizeH="0" baseline="0" noProof="0" dirty="0">
              <a:ln>
                <a:noFill/>
              </a:ln>
              <a:solidFill>
                <a:prstClr val="black"/>
              </a:solidFill>
              <a:effectLst/>
              <a:uLnTx/>
              <a:uFillTx/>
              <a:latin typeface="Trebuchet MS"/>
              <a:ea typeface="+mn-ea"/>
              <a:cs typeface="Trebuchet MS"/>
            </a:endParaRPr>
          </a:p>
          <a:p>
            <a:pPr marL="12700" marR="138430" lvl="0" indent="0" algn="l" defTabSz="914400" rtl="0" eaLnBrk="1" fontAlgn="auto" latinLnBrk="0" hangingPunct="1">
              <a:lnSpc>
                <a:spcPts val="1820"/>
              </a:lnSpc>
              <a:spcBef>
                <a:spcPts val="5"/>
              </a:spcBef>
              <a:spcAft>
                <a:spcPts val="0"/>
              </a:spcAft>
              <a:buClrTx/>
              <a:buSzTx/>
              <a:buFontTx/>
              <a:buNone/>
              <a:tabLst/>
              <a:defRPr/>
            </a:pPr>
            <a:r>
              <a:rPr kumimoji="0" sz="1600" b="1" i="0" u="none" strike="noStrike" kern="1200" cap="none" spc="-10" normalizeH="0" baseline="0" noProof="0" dirty="0">
                <a:ln>
                  <a:noFill/>
                </a:ln>
                <a:solidFill>
                  <a:prstClr val="black"/>
                </a:solidFill>
                <a:effectLst/>
                <a:uLnTx/>
                <a:uFillTx/>
                <a:latin typeface="Trebuchet MS"/>
                <a:ea typeface="+mn-ea"/>
                <a:cs typeface="Trebuchet MS"/>
              </a:rPr>
              <a:t>from</a:t>
            </a:r>
            <a:r>
              <a:rPr kumimoji="0" sz="1600" b="1" i="0" u="none" strike="noStrike" kern="1200" cap="none" spc="-60" normalizeH="0" baseline="0" noProof="0" dirty="0">
                <a:ln>
                  <a:noFill/>
                </a:ln>
                <a:solidFill>
                  <a:prstClr val="black"/>
                </a:solidFill>
                <a:effectLst/>
                <a:uLnTx/>
                <a:uFillTx/>
                <a:latin typeface="Trebuchet MS"/>
                <a:ea typeface="+mn-ea"/>
                <a:cs typeface="Trebuchet MS"/>
              </a:rPr>
              <a:t> </a:t>
            </a:r>
            <a:r>
              <a:rPr kumimoji="0" sz="1600" b="1" i="0" u="none" strike="noStrike" kern="1200" cap="none" spc="-30" normalizeH="0" baseline="0" noProof="0" dirty="0">
                <a:ln>
                  <a:noFill/>
                </a:ln>
                <a:solidFill>
                  <a:prstClr val="black"/>
                </a:solidFill>
                <a:effectLst/>
                <a:uLnTx/>
                <a:uFillTx/>
                <a:latin typeface="Trebuchet MS"/>
                <a:ea typeface="+mn-ea"/>
                <a:cs typeface="Trebuchet MS"/>
              </a:rPr>
              <a:t>5.5%</a:t>
            </a:r>
            <a:r>
              <a:rPr kumimoji="0" sz="1600" b="1" i="0" u="none" strike="noStrike" kern="1200" cap="none" spc="-35" normalizeH="0" baseline="0" noProof="0" dirty="0">
                <a:ln>
                  <a:noFill/>
                </a:ln>
                <a:solidFill>
                  <a:prstClr val="black"/>
                </a:solidFill>
                <a:effectLst/>
                <a:uLnTx/>
                <a:uFillTx/>
                <a:latin typeface="Trebuchet MS"/>
                <a:ea typeface="+mn-ea"/>
                <a:cs typeface="Trebuchet MS"/>
              </a:rPr>
              <a:t> </a:t>
            </a:r>
            <a:r>
              <a:rPr kumimoji="0" sz="1600" b="1" i="0" u="none" strike="noStrike" kern="1200" cap="none" spc="45" normalizeH="0" baseline="0" noProof="0" dirty="0">
                <a:ln>
                  <a:noFill/>
                </a:ln>
                <a:solidFill>
                  <a:prstClr val="black"/>
                </a:solidFill>
                <a:effectLst/>
                <a:uLnTx/>
                <a:uFillTx/>
                <a:latin typeface="Trebuchet MS"/>
                <a:ea typeface="+mn-ea"/>
                <a:cs typeface="Trebuchet MS"/>
              </a:rPr>
              <a:t>at </a:t>
            </a:r>
            <a:r>
              <a:rPr kumimoji="0" sz="1600" b="1" i="0" u="none" strike="noStrike" kern="1200" cap="none" spc="-465" normalizeH="0" baseline="0" noProof="0" dirty="0">
                <a:ln>
                  <a:noFill/>
                </a:ln>
                <a:solidFill>
                  <a:prstClr val="black"/>
                </a:solidFill>
                <a:effectLst/>
                <a:uLnTx/>
                <a:uFillTx/>
                <a:latin typeface="Trebuchet MS"/>
                <a:ea typeface="+mn-ea"/>
                <a:cs typeface="Trebuchet MS"/>
              </a:rPr>
              <a:t> </a:t>
            </a:r>
            <a:r>
              <a:rPr kumimoji="0" sz="1600" b="1" i="0" u="none" strike="noStrike" kern="1200" cap="none" spc="0" normalizeH="0" baseline="0" noProof="0" dirty="0">
                <a:ln>
                  <a:noFill/>
                </a:ln>
                <a:solidFill>
                  <a:prstClr val="black"/>
                </a:solidFill>
                <a:effectLst/>
                <a:uLnTx/>
                <a:uFillTx/>
                <a:latin typeface="Trebuchet MS"/>
                <a:ea typeface="+mn-ea"/>
                <a:cs typeface="Trebuchet MS"/>
              </a:rPr>
              <a:t>present</a:t>
            </a:r>
            <a:endParaRPr kumimoji="0" sz="16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8" name="object 8"/>
          <p:cNvSpPr txBox="1"/>
          <p:nvPr/>
        </p:nvSpPr>
        <p:spPr>
          <a:xfrm>
            <a:off x="3181604" y="2785998"/>
            <a:ext cx="1487170" cy="1195705"/>
          </a:xfrm>
          <a:prstGeom prst="rect">
            <a:avLst/>
          </a:prstGeom>
        </p:spPr>
        <p:txBody>
          <a:bodyPr vert="horz" wrap="square" lIns="0" tIns="30480" rIns="0" bIns="0" rtlCol="0">
            <a:spAutoFit/>
          </a:bodyPr>
          <a:lstStyle/>
          <a:p>
            <a:pPr marL="12700" marR="5080" lvl="0" indent="0" algn="l" defTabSz="914400" rtl="0" eaLnBrk="1" fontAlgn="auto" latinLnBrk="0" hangingPunct="1">
              <a:lnSpc>
                <a:spcPts val="1820"/>
              </a:lnSpc>
              <a:spcBef>
                <a:spcPts val="240"/>
              </a:spcBef>
              <a:spcAft>
                <a:spcPts val="0"/>
              </a:spcAft>
              <a:buClrTx/>
              <a:buSzTx/>
              <a:buFontTx/>
              <a:buNone/>
              <a:tabLst/>
              <a:defRPr/>
            </a:pPr>
            <a:r>
              <a:rPr kumimoji="0" sz="1600" b="1" i="0" u="none" strike="noStrike" kern="1200" cap="none" spc="15" normalizeH="0" baseline="0" noProof="0" dirty="0">
                <a:ln>
                  <a:noFill/>
                </a:ln>
                <a:solidFill>
                  <a:srgbClr val="FFFFFF"/>
                </a:solidFill>
                <a:effectLst/>
                <a:uLnTx/>
                <a:uFillTx/>
                <a:latin typeface="Trebuchet MS"/>
                <a:ea typeface="+mn-ea"/>
                <a:cs typeface="Trebuchet MS"/>
              </a:rPr>
              <a:t>Increase </a:t>
            </a:r>
            <a:r>
              <a:rPr kumimoji="0" sz="1600" b="1" i="0" u="none" strike="noStrike" kern="1200" cap="none" spc="-20" normalizeH="0" baseline="0" noProof="0" dirty="0">
                <a:ln>
                  <a:noFill/>
                </a:ln>
                <a:solidFill>
                  <a:srgbClr val="FFFFFF"/>
                </a:solidFill>
                <a:effectLst/>
                <a:uLnTx/>
                <a:uFillTx/>
                <a:latin typeface="Trebuchet MS"/>
                <a:ea typeface="+mn-ea"/>
                <a:cs typeface="Trebuchet MS"/>
              </a:rPr>
              <a:t>in </a:t>
            </a:r>
            <a:r>
              <a:rPr kumimoji="0" sz="1600" b="1" i="0" u="none" strike="noStrike" kern="1200" cap="none" spc="-15" normalizeH="0" baseline="0" noProof="0" dirty="0">
                <a:ln>
                  <a:noFill/>
                </a:ln>
                <a:solidFill>
                  <a:srgbClr val="FFFFFF"/>
                </a:solidFill>
                <a:effectLst/>
                <a:uLnTx/>
                <a:uFillTx/>
                <a:latin typeface="Trebuchet MS"/>
                <a:ea typeface="+mn-ea"/>
                <a:cs typeface="Trebuchet MS"/>
              </a:rPr>
              <a:t> </a:t>
            </a:r>
            <a:r>
              <a:rPr kumimoji="0" sz="1600" b="1" i="0" u="none" strike="noStrike" kern="1200" cap="none" spc="20" normalizeH="0" baseline="0" noProof="0" dirty="0">
                <a:ln>
                  <a:noFill/>
                </a:ln>
                <a:solidFill>
                  <a:srgbClr val="FFFFFF"/>
                </a:solidFill>
                <a:effectLst/>
                <a:uLnTx/>
                <a:uFillTx/>
                <a:latin typeface="Trebuchet MS"/>
                <a:ea typeface="+mn-ea"/>
                <a:cs typeface="Trebuchet MS"/>
              </a:rPr>
              <a:t>sector</a:t>
            </a:r>
            <a:r>
              <a:rPr kumimoji="0" sz="1600" b="1" i="0" u="none" strike="noStrike" kern="1200" cap="none" spc="-30" normalizeH="0" baseline="0" noProof="0" dirty="0">
                <a:ln>
                  <a:noFill/>
                </a:ln>
                <a:solidFill>
                  <a:srgbClr val="FFFFFF"/>
                </a:solidFill>
                <a:effectLst/>
                <a:uLnTx/>
                <a:uFillTx/>
                <a:latin typeface="Trebuchet MS"/>
                <a:ea typeface="+mn-ea"/>
                <a:cs typeface="Trebuchet MS"/>
              </a:rPr>
              <a:t> </a:t>
            </a:r>
            <a:r>
              <a:rPr kumimoji="0" sz="1600" b="1" i="0" u="none" strike="noStrike" kern="1200" cap="none" spc="20" normalizeH="0" baseline="0" noProof="0" dirty="0">
                <a:ln>
                  <a:noFill/>
                </a:ln>
                <a:solidFill>
                  <a:srgbClr val="FFFFFF"/>
                </a:solidFill>
                <a:effectLst/>
                <a:uLnTx/>
                <a:uFillTx/>
                <a:latin typeface="Trebuchet MS"/>
                <a:ea typeface="+mn-ea"/>
                <a:cs typeface="Trebuchet MS"/>
              </a:rPr>
              <a:t>share</a:t>
            </a:r>
            <a:r>
              <a:rPr kumimoji="0" sz="1600" b="1" i="0" u="none" strike="noStrike" kern="1200" cap="none" spc="-55" normalizeH="0" baseline="0" noProof="0" dirty="0">
                <a:ln>
                  <a:noFill/>
                </a:ln>
                <a:solidFill>
                  <a:srgbClr val="FFFFFF"/>
                </a:solidFill>
                <a:effectLst/>
                <a:uLnTx/>
                <a:uFillTx/>
                <a:latin typeface="Trebuchet MS"/>
                <a:ea typeface="+mn-ea"/>
                <a:cs typeface="Trebuchet MS"/>
              </a:rPr>
              <a:t> </a:t>
            </a:r>
            <a:r>
              <a:rPr kumimoji="0" sz="1600" b="1" i="0" u="none" strike="noStrike" kern="1200" cap="none" spc="5" normalizeH="0" baseline="0" noProof="0" dirty="0">
                <a:ln>
                  <a:noFill/>
                </a:ln>
                <a:solidFill>
                  <a:srgbClr val="FFFFFF"/>
                </a:solidFill>
                <a:effectLst/>
                <a:uLnTx/>
                <a:uFillTx/>
                <a:latin typeface="Trebuchet MS"/>
                <a:ea typeface="+mn-ea"/>
                <a:cs typeface="Trebuchet MS"/>
              </a:rPr>
              <a:t>to </a:t>
            </a:r>
            <a:r>
              <a:rPr kumimoji="0" sz="1600" b="1" i="0" u="none" strike="noStrike" kern="1200" cap="none" spc="-465" normalizeH="0" baseline="0" noProof="0" dirty="0">
                <a:ln>
                  <a:noFill/>
                </a:ln>
                <a:solidFill>
                  <a:srgbClr val="FFFFFF"/>
                </a:solidFill>
                <a:effectLst/>
                <a:uLnTx/>
                <a:uFillTx/>
                <a:latin typeface="Trebuchet MS"/>
                <a:ea typeface="+mn-ea"/>
                <a:cs typeface="Trebuchet MS"/>
              </a:rPr>
              <a:t> </a:t>
            </a:r>
            <a:r>
              <a:rPr kumimoji="0" sz="1600" b="1" i="0" u="none" strike="noStrike" kern="1200" cap="none" spc="-5" normalizeH="0" baseline="0" noProof="0" dirty="0">
                <a:ln>
                  <a:noFill/>
                </a:ln>
                <a:solidFill>
                  <a:srgbClr val="FFFFFF"/>
                </a:solidFill>
                <a:effectLst/>
                <a:uLnTx/>
                <a:uFillTx/>
                <a:latin typeface="Trebuchet MS"/>
                <a:ea typeface="+mn-ea"/>
                <a:cs typeface="Trebuchet MS"/>
              </a:rPr>
              <a:t>15%</a:t>
            </a:r>
            <a:r>
              <a:rPr kumimoji="0" sz="1600" b="1" i="0" u="none" strike="noStrike" kern="1200" cap="none" spc="-40" normalizeH="0" baseline="0" noProof="0" dirty="0">
                <a:ln>
                  <a:noFill/>
                </a:ln>
                <a:solidFill>
                  <a:srgbClr val="FFFFFF"/>
                </a:solidFill>
                <a:effectLst/>
                <a:uLnTx/>
                <a:uFillTx/>
                <a:latin typeface="Trebuchet MS"/>
                <a:ea typeface="+mn-ea"/>
                <a:cs typeface="Trebuchet MS"/>
              </a:rPr>
              <a:t> </a:t>
            </a:r>
            <a:r>
              <a:rPr kumimoji="0" sz="1600" b="1" i="0" u="none" strike="noStrike" kern="1200" cap="none" spc="-20" normalizeH="0" baseline="0" noProof="0" dirty="0">
                <a:ln>
                  <a:noFill/>
                </a:ln>
                <a:solidFill>
                  <a:srgbClr val="FFFFFF"/>
                </a:solidFill>
                <a:effectLst/>
                <a:uLnTx/>
                <a:uFillTx/>
                <a:latin typeface="Trebuchet MS"/>
                <a:ea typeface="+mn-ea"/>
                <a:cs typeface="Trebuchet MS"/>
              </a:rPr>
              <a:t>in</a:t>
            </a:r>
            <a:r>
              <a:rPr kumimoji="0" sz="1600" b="1" i="0" u="none" strike="noStrike" kern="1200" cap="none" spc="-25" normalizeH="0" baseline="0" noProof="0" dirty="0">
                <a:ln>
                  <a:noFill/>
                </a:ln>
                <a:solidFill>
                  <a:srgbClr val="FFFFFF"/>
                </a:solidFill>
                <a:effectLst/>
                <a:uLnTx/>
                <a:uFillTx/>
                <a:latin typeface="Trebuchet MS"/>
                <a:ea typeface="+mn-ea"/>
                <a:cs typeface="Trebuchet MS"/>
              </a:rPr>
              <a:t> </a:t>
            </a:r>
            <a:r>
              <a:rPr kumimoji="0" sz="1600" b="1" i="0" u="none" strike="noStrike" kern="1200" cap="none" spc="90" normalizeH="0" baseline="0" noProof="0" dirty="0">
                <a:ln>
                  <a:noFill/>
                </a:ln>
                <a:solidFill>
                  <a:srgbClr val="FFFFFF"/>
                </a:solidFill>
                <a:effectLst/>
                <a:uLnTx/>
                <a:uFillTx/>
                <a:latin typeface="Trebuchet MS"/>
                <a:ea typeface="+mn-ea"/>
                <a:cs typeface="Trebuchet MS"/>
              </a:rPr>
              <a:t>GDP</a:t>
            </a:r>
            <a:endParaRPr kumimoji="0" sz="1600" b="0" i="0" u="none" strike="noStrike" kern="1200" cap="none" spc="0" normalizeH="0" baseline="0" noProof="0" dirty="0">
              <a:ln>
                <a:noFill/>
              </a:ln>
              <a:solidFill>
                <a:prstClr val="black"/>
              </a:solidFill>
              <a:effectLst/>
              <a:uLnTx/>
              <a:uFillTx/>
              <a:latin typeface="Trebuchet MS"/>
              <a:ea typeface="+mn-ea"/>
              <a:cs typeface="Trebuchet MS"/>
            </a:endParaRPr>
          </a:p>
          <a:p>
            <a:pPr marL="12700" marR="0" lvl="0" indent="0" algn="l" defTabSz="914400" rtl="0" eaLnBrk="1" fontAlgn="auto" latinLnBrk="0" hangingPunct="1">
              <a:lnSpc>
                <a:spcPts val="1739"/>
              </a:lnSpc>
              <a:spcBef>
                <a:spcPts val="0"/>
              </a:spcBef>
              <a:spcAft>
                <a:spcPts val="0"/>
              </a:spcAft>
              <a:buClrTx/>
              <a:buSzTx/>
              <a:buFontTx/>
              <a:buNone/>
              <a:tabLst/>
              <a:defRPr/>
            </a:pPr>
            <a:r>
              <a:rPr kumimoji="0" sz="1600" b="1" i="0" u="none" strike="noStrike" kern="1200" cap="none" spc="-10" normalizeH="0" baseline="0" noProof="0" dirty="0">
                <a:ln>
                  <a:noFill/>
                </a:ln>
                <a:solidFill>
                  <a:srgbClr val="FFFFFF"/>
                </a:solidFill>
                <a:effectLst/>
                <a:uLnTx/>
                <a:uFillTx/>
                <a:latin typeface="Trebuchet MS"/>
                <a:ea typeface="+mn-ea"/>
                <a:cs typeface="Trebuchet MS"/>
              </a:rPr>
              <a:t>from</a:t>
            </a:r>
            <a:r>
              <a:rPr kumimoji="0" sz="1600" b="1" i="0" u="none" strike="noStrike" kern="1200" cap="none" spc="-45" normalizeH="0" baseline="0" noProof="0" dirty="0">
                <a:ln>
                  <a:noFill/>
                </a:ln>
                <a:solidFill>
                  <a:srgbClr val="FFFFFF"/>
                </a:solidFill>
                <a:effectLst/>
                <a:uLnTx/>
                <a:uFillTx/>
                <a:latin typeface="Trebuchet MS"/>
                <a:ea typeface="+mn-ea"/>
                <a:cs typeface="Trebuchet MS"/>
              </a:rPr>
              <a:t> </a:t>
            </a:r>
            <a:r>
              <a:rPr kumimoji="0" sz="1600" b="1" i="0" u="none" strike="noStrike" kern="1200" cap="none" spc="-30" normalizeH="0" baseline="0" noProof="0" dirty="0">
                <a:ln>
                  <a:noFill/>
                </a:ln>
                <a:solidFill>
                  <a:srgbClr val="FFFFFF"/>
                </a:solidFill>
                <a:effectLst/>
                <a:uLnTx/>
                <a:uFillTx/>
                <a:latin typeface="Trebuchet MS"/>
                <a:ea typeface="+mn-ea"/>
                <a:cs typeface="Trebuchet MS"/>
              </a:rPr>
              <a:t>9.5%</a:t>
            </a:r>
            <a:r>
              <a:rPr kumimoji="0" sz="1600" b="1" i="0" u="none" strike="noStrike" kern="1200" cap="none" spc="-25" normalizeH="0" baseline="0" noProof="0" dirty="0">
                <a:ln>
                  <a:noFill/>
                </a:ln>
                <a:solidFill>
                  <a:srgbClr val="FFFFFF"/>
                </a:solidFill>
                <a:effectLst/>
                <a:uLnTx/>
                <a:uFillTx/>
                <a:latin typeface="Trebuchet MS"/>
                <a:ea typeface="+mn-ea"/>
                <a:cs typeface="Trebuchet MS"/>
              </a:rPr>
              <a:t> </a:t>
            </a:r>
            <a:r>
              <a:rPr kumimoji="0" sz="1600" b="1" i="0" u="none" strike="noStrike" kern="1200" cap="none" spc="45" normalizeH="0" baseline="0" noProof="0" dirty="0">
                <a:ln>
                  <a:noFill/>
                </a:ln>
                <a:solidFill>
                  <a:srgbClr val="FFFFFF"/>
                </a:solidFill>
                <a:effectLst/>
                <a:uLnTx/>
                <a:uFillTx/>
                <a:latin typeface="Trebuchet MS"/>
                <a:ea typeface="+mn-ea"/>
                <a:cs typeface="Trebuchet MS"/>
              </a:rPr>
              <a:t>at</a:t>
            </a:r>
            <a:endParaRPr kumimoji="0" sz="1600" b="0" i="0" u="none" strike="noStrike" kern="1200" cap="none" spc="0" normalizeH="0" baseline="0" noProof="0" dirty="0">
              <a:ln>
                <a:noFill/>
              </a:ln>
              <a:solidFill>
                <a:prstClr val="black"/>
              </a:solidFill>
              <a:effectLst/>
              <a:uLnTx/>
              <a:uFillTx/>
              <a:latin typeface="Trebuchet MS"/>
              <a:ea typeface="+mn-ea"/>
              <a:cs typeface="Trebuchet MS"/>
            </a:endParaRPr>
          </a:p>
          <a:p>
            <a:pPr marL="12700" marR="0" lvl="0" indent="0" algn="l" defTabSz="914400" rtl="0" eaLnBrk="1" fontAlgn="auto" latinLnBrk="0" hangingPunct="1">
              <a:lnSpc>
                <a:spcPts val="1870"/>
              </a:lnSpc>
              <a:spcBef>
                <a:spcPts val="0"/>
              </a:spcBef>
              <a:spcAft>
                <a:spcPts val="0"/>
              </a:spcAft>
              <a:buClrTx/>
              <a:buSzTx/>
              <a:buFontTx/>
              <a:buNone/>
              <a:tabLst/>
              <a:defRPr/>
            </a:pPr>
            <a:r>
              <a:rPr kumimoji="0" sz="1600" b="1" i="0" u="none" strike="noStrike" kern="1200" cap="none" spc="0" normalizeH="0" baseline="0" noProof="0" dirty="0">
                <a:ln>
                  <a:noFill/>
                </a:ln>
                <a:solidFill>
                  <a:srgbClr val="FFFFFF"/>
                </a:solidFill>
                <a:effectLst/>
                <a:uLnTx/>
                <a:uFillTx/>
                <a:latin typeface="Trebuchet MS"/>
                <a:ea typeface="+mn-ea"/>
                <a:cs typeface="Trebuchet MS"/>
              </a:rPr>
              <a:t>present</a:t>
            </a:r>
            <a:endParaRPr kumimoji="0" sz="16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9" name="object 9"/>
          <p:cNvSpPr/>
          <p:nvPr/>
        </p:nvSpPr>
        <p:spPr>
          <a:xfrm>
            <a:off x="9459468" y="1164336"/>
            <a:ext cx="1836420" cy="3862070"/>
          </a:xfrm>
          <a:custGeom>
            <a:avLst/>
            <a:gdLst/>
            <a:ahLst/>
            <a:cxnLst/>
            <a:rect l="l" t="t" r="r" b="b"/>
            <a:pathLst>
              <a:path w="1836420" h="3862070">
                <a:moveTo>
                  <a:pt x="1836420" y="0"/>
                </a:moveTo>
                <a:lnTo>
                  <a:pt x="0" y="459104"/>
                </a:lnTo>
                <a:lnTo>
                  <a:pt x="0" y="3402711"/>
                </a:lnTo>
                <a:lnTo>
                  <a:pt x="1836420" y="3861816"/>
                </a:lnTo>
                <a:lnTo>
                  <a:pt x="1836420" y="0"/>
                </a:lnTo>
                <a:close/>
              </a:path>
            </a:pathLst>
          </a:custGeom>
          <a:solidFill>
            <a:srgbClr val="FFEB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txBox="1"/>
          <p:nvPr/>
        </p:nvSpPr>
        <p:spPr>
          <a:xfrm>
            <a:off x="813917" y="4279468"/>
            <a:ext cx="9266555" cy="11233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237105" algn="l"/>
                <a:tab pos="4392930" algn="l"/>
                <a:tab pos="6551930" algn="l"/>
                <a:tab pos="8686165" algn="l"/>
              </a:tabLst>
              <a:defRPr/>
            </a:pPr>
            <a:r>
              <a:rPr kumimoji="0" sz="7200" b="1" i="0" u="none" strike="noStrike" kern="1200" cap="none" spc="245" normalizeH="0" baseline="0" noProof="0" dirty="0">
                <a:ln>
                  <a:noFill/>
                </a:ln>
                <a:solidFill>
                  <a:srgbClr val="FFE600"/>
                </a:solidFill>
                <a:effectLst/>
                <a:uLnTx/>
                <a:uFillTx/>
                <a:latin typeface="Trebuchet MS"/>
                <a:ea typeface="+mn-ea"/>
                <a:cs typeface="Trebuchet MS"/>
              </a:rPr>
              <a:t>1	</a:t>
            </a:r>
            <a:r>
              <a:rPr kumimoji="0" sz="7200" b="1" i="0" u="none" strike="noStrike" kern="1200" cap="none" spc="245" normalizeH="0" baseline="0" noProof="0" dirty="0">
                <a:ln>
                  <a:noFill/>
                </a:ln>
                <a:solidFill>
                  <a:srgbClr val="808080"/>
                </a:solidFill>
                <a:effectLst/>
                <a:uLnTx/>
                <a:uFillTx/>
                <a:latin typeface="Trebuchet MS"/>
                <a:ea typeface="+mn-ea"/>
                <a:cs typeface="Trebuchet MS"/>
              </a:rPr>
              <a:t>2	3	4	5</a:t>
            </a:r>
            <a:endParaRPr kumimoji="0" sz="72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11" name="object 11"/>
          <p:cNvSpPr/>
          <p:nvPr/>
        </p:nvSpPr>
        <p:spPr>
          <a:xfrm>
            <a:off x="1389888" y="1903476"/>
            <a:ext cx="719455" cy="683260"/>
          </a:xfrm>
          <a:custGeom>
            <a:avLst/>
            <a:gdLst/>
            <a:ahLst/>
            <a:cxnLst/>
            <a:rect l="l" t="t" r="r" b="b"/>
            <a:pathLst>
              <a:path w="719455" h="683260">
                <a:moveTo>
                  <a:pt x="68325" y="642747"/>
                </a:moveTo>
                <a:lnTo>
                  <a:pt x="37973" y="642747"/>
                </a:lnTo>
                <a:lnTo>
                  <a:pt x="37973" y="682751"/>
                </a:lnTo>
                <a:lnTo>
                  <a:pt x="68325" y="682751"/>
                </a:lnTo>
                <a:lnTo>
                  <a:pt x="68325" y="642747"/>
                </a:lnTo>
                <a:close/>
              </a:path>
              <a:path w="719455" h="683260">
                <a:moveTo>
                  <a:pt x="677926" y="612139"/>
                </a:moveTo>
                <a:lnTo>
                  <a:pt x="0" y="612139"/>
                </a:lnTo>
                <a:lnTo>
                  <a:pt x="0" y="642747"/>
                </a:lnTo>
                <a:lnTo>
                  <a:pt x="677926" y="642747"/>
                </a:lnTo>
                <a:lnTo>
                  <a:pt x="677926" y="612139"/>
                </a:lnTo>
                <a:close/>
              </a:path>
              <a:path w="719455" h="683260">
                <a:moveTo>
                  <a:pt x="68325" y="0"/>
                </a:moveTo>
                <a:lnTo>
                  <a:pt x="37973" y="0"/>
                </a:lnTo>
                <a:lnTo>
                  <a:pt x="37973" y="612139"/>
                </a:lnTo>
                <a:lnTo>
                  <a:pt x="68325" y="612139"/>
                </a:lnTo>
                <a:lnTo>
                  <a:pt x="68325" y="0"/>
                </a:lnTo>
                <a:close/>
              </a:path>
              <a:path w="719455" h="683260">
                <a:moveTo>
                  <a:pt x="122681" y="413003"/>
                </a:moveTo>
                <a:lnTo>
                  <a:pt x="99949" y="433197"/>
                </a:lnTo>
                <a:lnTo>
                  <a:pt x="193928" y="539496"/>
                </a:lnTo>
                <a:lnTo>
                  <a:pt x="225173" y="488314"/>
                </a:lnTo>
                <a:lnTo>
                  <a:pt x="189356" y="488314"/>
                </a:lnTo>
                <a:lnTo>
                  <a:pt x="122681" y="413003"/>
                </a:lnTo>
                <a:close/>
              </a:path>
              <a:path w="719455" h="683260">
                <a:moveTo>
                  <a:pt x="275844" y="346710"/>
                </a:moveTo>
                <a:lnTo>
                  <a:pt x="189356" y="488314"/>
                </a:lnTo>
                <a:lnTo>
                  <a:pt x="225173" y="488314"/>
                </a:lnTo>
                <a:lnTo>
                  <a:pt x="281305" y="396366"/>
                </a:lnTo>
                <a:lnTo>
                  <a:pt x="323832" y="396366"/>
                </a:lnTo>
                <a:lnTo>
                  <a:pt x="275844" y="346710"/>
                </a:lnTo>
                <a:close/>
              </a:path>
              <a:path w="719455" h="683260">
                <a:moveTo>
                  <a:pt x="323832" y="396366"/>
                </a:moveTo>
                <a:lnTo>
                  <a:pt x="281305" y="396366"/>
                </a:lnTo>
                <a:lnTo>
                  <a:pt x="343535" y="460756"/>
                </a:lnTo>
                <a:lnTo>
                  <a:pt x="373841" y="410972"/>
                </a:lnTo>
                <a:lnTo>
                  <a:pt x="337947" y="410972"/>
                </a:lnTo>
                <a:lnTo>
                  <a:pt x="323832" y="396366"/>
                </a:lnTo>
                <a:close/>
              </a:path>
              <a:path w="719455" h="683260">
                <a:moveTo>
                  <a:pt x="437134" y="248412"/>
                </a:moveTo>
                <a:lnTo>
                  <a:pt x="337947" y="410972"/>
                </a:lnTo>
                <a:lnTo>
                  <a:pt x="373841" y="410972"/>
                </a:lnTo>
                <a:lnTo>
                  <a:pt x="444119" y="295528"/>
                </a:lnTo>
                <a:lnTo>
                  <a:pt x="490347" y="295528"/>
                </a:lnTo>
                <a:lnTo>
                  <a:pt x="437134" y="248412"/>
                </a:lnTo>
                <a:close/>
              </a:path>
              <a:path w="719455" h="683260">
                <a:moveTo>
                  <a:pt x="490347" y="295528"/>
                </a:moveTo>
                <a:lnTo>
                  <a:pt x="444119" y="295528"/>
                </a:lnTo>
                <a:lnTo>
                  <a:pt x="570738" y="408686"/>
                </a:lnTo>
                <a:lnTo>
                  <a:pt x="632063" y="327913"/>
                </a:lnTo>
                <a:lnTo>
                  <a:pt x="526923" y="327913"/>
                </a:lnTo>
                <a:lnTo>
                  <a:pt x="490347" y="295528"/>
                </a:lnTo>
                <a:close/>
              </a:path>
              <a:path w="719455" h="683260">
                <a:moveTo>
                  <a:pt x="711200" y="154812"/>
                </a:moveTo>
                <a:lnTo>
                  <a:pt x="653414" y="162940"/>
                </a:lnTo>
                <a:lnTo>
                  <a:pt x="526923" y="327913"/>
                </a:lnTo>
                <a:lnTo>
                  <a:pt x="632063" y="327913"/>
                </a:lnTo>
                <a:lnTo>
                  <a:pt x="719328" y="212978"/>
                </a:lnTo>
                <a:lnTo>
                  <a:pt x="711200" y="154812"/>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3599767" y="1841245"/>
            <a:ext cx="742315" cy="633730"/>
          </a:xfrm>
          <a:custGeom>
            <a:avLst/>
            <a:gdLst/>
            <a:ahLst/>
            <a:cxnLst/>
            <a:rect l="l" t="t" r="r" b="b"/>
            <a:pathLst>
              <a:path w="742314" h="633730">
                <a:moveTo>
                  <a:pt x="250745" y="309879"/>
                </a:moveTo>
                <a:lnTo>
                  <a:pt x="238807" y="309879"/>
                </a:lnTo>
                <a:lnTo>
                  <a:pt x="45513" y="449579"/>
                </a:lnTo>
                <a:lnTo>
                  <a:pt x="44624" y="450850"/>
                </a:lnTo>
                <a:lnTo>
                  <a:pt x="43481" y="452119"/>
                </a:lnTo>
                <a:lnTo>
                  <a:pt x="42592" y="454659"/>
                </a:lnTo>
                <a:lnTo>
                  <a:pt x="41322" y="455929"/>
                </a:lnTo>
                <a:lnTo>
                  <a:pt x="40306" y="458469"/>
                </a:lnTo>
                <a:lnTo>
                  <a:pt x="39544" y="459739"/>
                </a:lnTo>
                <a:lnTo>
                  <a:pt x="39163" y="462279"/>
                </a:lnTo>
                <a:lnTo>
                  <a:pt x="39163" y="571500"/>
                </a:lnTo>
                <a:lnTo>
                  <a:pt x="39798" y="574039"/>
                </a:lnTo>
                <a:lnTo>
                  <a:pt x="40560" y="575309"/>
                </a:lnTo>
                <a:lnTo>
                  <a:pt x="41830" y="577850"/>
                </a:lnTo>
                <a:lnTo>
                  <a:pt x="42973" y="580389"/>
                </a:lnTo>
                <a:lnTo>
                  <a:pt x="44243" y="581659"/>
                </a:lnTo>
                <a:lnTo>
                  <a:pt x="46656" y="584200"/>
                </a:lnTo>
                <a:lnTo>
                  <a:pt x="56689" y="589279"/>
                </a:lnTo>
                <a:lnTo>
                  <a:pt x="66976" y="595629"/>
                </a:lnTo>
                <a:lnTo>
                  <a:pt x="77644" y="600709"/>
                </a:lnTo>
                <a:lnTo>
                  <a:pt x="88566" y="604519"/>
                </a:lnTo>
                <a:lnTo>
                  <a:pt x="99615" y="609600"/>
                </a:lnTo>
                <a:lnTo>
                  <a:pt x="122475" y="617219"/>
                </a:lnTo>
                <a:lnTo>
                  <a:pt x="134286" y="619759"/>
                </a:lnTo>
                <a:lnTo>
                  <a:pt x="146224" y="623569"/>
                </a:lnTo>
                <a:lnTo>
                  <a:pt x="158289" y="626109"/>
                </a:lnTo>
                <a:lnTo>
                  <a:pt x="170481" y="627379"/>
                </a:lnTo>
                <a:lnTo>
                  <a:pt x="182927" y="629919"/>
                </a:lnTo>
                <a:lnTo>
                  <a:pt x="220392" y="633729"/>
                </a:lnTo>
                <a:lnTo>
                  <a:pt x="270811" y="633729"/>
                </a:lnTo>
                <a:lnTo>
                  <a:pt x="296211" y="631189"/>
                </a:lnTo>
                <a:lnTo>
                  <a:pt x="321103" y="627379"/>
                </a:lnTo>
                <a:lnTo>
                  <a:pt x="333422" y="626109"/>
                </a:lnTo>
                <a:lnTo>
                  <a:pt x="345741" y="622300"/>
                </a:lnTo>
                <a:lnTo>
                  <a:pt x="357679" y="619759"/>
                </a:lnTo>
                <a:lnTo>
                  <a:pt x="381682" y="612139"/>
                </a:lnTo>
                <a:lnTo>
                  <a:pt x="393239" y="608329"/>
                </a:lnTo>
                <a:lnTo>
                  <a:pt x="404669" y="603250"/>
                </a:lnTo>
                <a:lnTo>
                  <a:pt x="407463" y="601979"/>
                </a:lnTo>
                <a:lnTo>
                  <a:pt x="221281" y="601979"/>
                </a:lnTo>
                <a:lnTo>
                  <a:pt x="193976" y="599439"/>
                </a:lnTo>
                <a:lnTo>
                  <a:pt x="141144" y="589279"/>
                </a:lnTo>
                <a:lnTo>
                  <a:pt x="128698" y="585469"/>
                </a:lnTo>
                <a:lnTo>
                  <a:pt x="122475" y="582929"/>
                </a:lnTo>
                <a:lnTo>
                  <a:pt x="116252" y="581659"/>
                </a:lnTo>
                <a:lnTo>
                  <a:pt x="98472" y="574039"/>
                </a:lnTo>
                <a:lnTo>
                  <a:pt x="92757" y="571500"/>
                </a:lnTo>
                <a:lnTo>
                  <a:pt x="75993" y="563879"/>
                </a:lnTo>
                <a:lnTo>
                  <a:pt x="70913" y="561339"/>
                </a:lnTo>
                <a:lnTo>
                  <a:pt x="70913" y="480059"/>
                </a:lnTo>
                <a:lnTo>
                  <a:pt x="109267" y="480059"/>
                </a:lnTo>
                <a:lnTo>
                  <a:pt x="96059" y="474979"/>
                </a:lnTo>
                <a:lnTo>
                  <a:pt x="86788" y="471169"/>
                </a:lnTo>
                <a:lnTo>
                  <a:pt x="77390" y="466089"/>
                </a:lnTo>
                <a:lnTo>
                  <a:pt x="246808" y="342900"/>
                </a:lnTo>
                <a:lnTo>
                  <a:pt x="330698" y="342900"/>
                </a:lnTo>
                <a:lnTo>
                  <a:pt x="299767" y="330200"/>
                </a:lnTo>
                <a:lnTo>
                  <a:pt x="307895" y="323850"/>
                </a:lnTo>
                <a:lnTo>
                  <a:pt x="329667" y="316229"/>
                </a:lnTo>
                <a:lnTo>
                  <a:pt x="265096" y="316229"/>
                </a:lnTo>
                <a:lnTo>
                  <a:pt x="250745" y="309879"/>
                </a:lnTo>
                <a:close/>
              </a:path>
              <a:path w="742314" h="633730">
                <a:moveTo>
                  <a:pt x="501189" y="448309"/>
                </a:moveTo>
                <a:lnTo>
                  <a:pt x="469312" y="448309"/>
                </a:lnTo>
                <a:lnTo>
                  <a:pt x="469312" y="524509"/>
                </a:lnTo>
                <a:lnTo>
                  <a:pt x="464867" y="528319"/>
                </a:lnTo>
                <a:lnTo>
                  <a:pt x="460168" y="532129"/>
                </a:lnTo>
                <a:lnTo>
                  <a:pt x="455342" y="537209"/>
                </a:lnTo>
                <a:lnTo>
                  <a:pt x="450516" y="541019"/>
                </a:lnTo>
                <a:lnTo>
                  <a:pt x="434895" y="552450"/>
                </a:lnTo>
                <a:lnTo>
                  <a:pt x="429307" y="554989"/>
                </a:lnTo>
                <a:lnTo>
                  <a:pt x="423846" y="558800"/>
                </a:lnTo>
                <a:lnTo>
                  <a:pt x="376348" y="580389"/>
                </a:lnTo>
                <a:lnTo>
                  <a:pt x="357171" y="586739"/>
                </a:lnTo>
                <a:lnTo>
                  <a:pt x="350821" y="589279"/>
                </a:lnTo>
                <a:lnTo>
                  <a:pt x="290242" y="600709"/>
                </a:lnTo>
                <a:lnTo>
                  <a:pt x="276399" y="600709"/>
                </a:lnTo>
                <a:lnTo>
                  <a:pt x="262683" y="601979"/>
                </a:lnTo>
                <a:lnTo>
                  <a:pt x="407463" y="601979"/>
                </a:lnTo>
                <a:lnTo>
                  <a:pt x="415845" y="598169"/>
                </a:lnTo>
                <a:lnTo>
                  <a:pt x="426640" y="593089"/>
                </a:lnTo>
                <a:lnTo>
                  <a:pt x="433752" y="589279"/>
                </a:lnTo>
                <a:lnTo>
                  <a:pt x="449754" y="579119"/>
                </a:lnTo>
                <a:lnTo>
                  <a:pt x="462454" y="571500"/>
                </a:lnTo>
                <a:lnTo>
                  <a:pt x="468931" y="566419"/>
                </a:lnTo>
                <a:lnTo>
                  <a:pt x="475154" y="562609"/>
                </a:lnTo>
                <a:lnTo>
                  <a:pt x="481123" y="557529"/>
                </a:lnTo>
                <a:lnTo>
                  <a:pt x="486711" y="552450"/>
                </a:lnTo>
                <a:lnTo>
                  <a:pt x="491537" y="547369"/>
                </a:lnTo>
                <a:lnTo>
                  <a:pt x="493696" y="546100"/>
                </a:lnTo>
                <a:lnTo>
                  <a:pt x="495347" y="543559"/>
                </a:lnTo>
                <a:lnTo>
                  <a:pt x="497252" y="541019"/>
                </a:lnTo>
                <a:lnTo>
                  <a:pt x="498522" y="538479"/>
                </a:lnTo>
                <a:lnTo>
                  <a:pt x="499792" y="537209"/>
                </a:lnTo>
                <a:lnTo>
                  <a:pt x="500554" y="534669"/>
                </a:lnTo>
                <a:lnTo>
                  <a:pt x="500935" y="532129"/>
                </a:lnTo>
                <a:lnTo>
                  <a:pt x="501189" y="530859"/>
                </a:lnTo>
                <a:lnTo>
                  <a:pt x="501189" y="448309"/>
                </a:lnTo>
                <a:close/>
              </a:path>
              <a:path w="742314" h="633730">
                <a:moveTo>
                  <a:pt x="270303" y="518159"/>
                </a:moveTo>
                <a:lnTo>
                  <a:pt x="224456" y="518159"/>
                </a:lnTo>
                <a:lnTo>
                  <a:pt x="235886" y="519429"/>
                </a:lnTo>
                <a:lnTo>
                  <a:pt x="258746" y="519429"/>
                </a:lnTo>
                <a:lnTo>
                  <a:pt x="270303" y="518159"/>
                </a:lnTo>
                <a:close/>
              </a:path>
              <a:path w="742314" h="633730">
                <a:moveTo>
                  <a:pt x="109267" y="480059"/>
                </a:moveTo>
                <a:lnTo>
                  <a:pt x="70913" y="480059"/>
                </a:lnTo>
                <a:lnTo>
                  <a:pt x="80946" y="485139"/>
                </a:lnTo>
                <a:lnTo>
                  <a:pt x="134286" y="504189"/>
                </a:lnTo>
                <a:lnTo>
                  <a:pt x="178863" y="513079"/>
                </a:lnTo>
                <a:lnTo>
                  <a:pt x="190166" y="515619"/>
                </a:lnTo>
                <a:lnTo>
                  <a:pt x="212899" y="518159"/>
                </a:lnTo>
                <a:lnTo>
                  <a:pt x="281606" y="518159"/>
                </a:lnTo>
                <a:lnTo>
                  <a:pt x="304339" y="515619"/>
                </a:lnTo>
                <a:lnTo>
                  <a:pt x="315769" y="513079"/>
                </a:lnTo>
                <a:lnTo>
                  <a:pt x="326945" y="511809"/>
                </a:lnTo>
                <a:lnTo>
                  <a:pt x="348916" y="506729"/>
                </a:lnTo>
                <a:lnTo>
                  <a:pt x="359965" y="502919"/>
                </a:lnTo>
                <a:lnTo>
                  <a:pt x="222932" y="502919"/>
                </a:lnTo>
                <a:lnTo>
                  <a:pt x="168068" y="496569"/>
                </a:lnTo>
                <a:lnTo>
                  <a:pt x="136191" y="488950"/>
                </a:lnTo>
                <a:lnTo>
                  <a:pt x="126031" y="485139"/>
                </a:lnTo>
                <a:lnTo>
                  <a:pt x="115871" y="482600"/>
                </a:lnTo>
                <a:lnTo>
                  <a:pt x="109267" y="480059"/>
                </a:lnTo>
                <a:close/>
              </a:path>
              <a:path w="742314" h="633730">
                <a:moveTo>
                  <a:pt x="330698" y="342900"/>
                </a:moveTo>
                <a:lnTo>
                  <a:pt x="246808" y="342900"/>
                </a:lnTo>
                <a:lnTo>
                  <a:pt x="464613" y="431800"/>
                </a:lnTo>
                <a:lnTo>
                  <a:pt x="459279" y="436879"/>
                </a:lnTo>
                <a:lnTo>
                  <a:pt x="453818" y="440689"/>
                </a:lnTo>
                <a:lnTo>
                  <a:pt x="448103" y="444500"/>
                </a:lnTo>
                <a:lnTo>
                  <a:pt x="442134" y="449579"/>
                </a:lnTo>
                <a:lnTo>
                  <a:pt x="435657" y="453389"/>
                </a:lnTo>
                <a:lnTo>
                  <a:pt x="429307" y="457200"/>
                </a:lnTo>
                <a:lnTo>
                  <a:pt x="415845" y="464819"/>
                </a:lnTo>
                <a:lnTo>
                  <a:pt x="396287" y="473709"/>
                </a:lnTo>
                <a:lnTo>
                  <a:pt x="365680" y="485139"/>
                </a:lnTo>
                <a:lnTo>
                  <a:pt x="312213" y="497839"/>
                </a:lnTo>
                <a:lnTo>
                  <a:pt x="267636" y="502919"/>
                </a:lnTo>
                <a:lnTo>
                  <a:pt x="359965" y="502919"/>
                </a:lnTo>
                <a:lnTo>
                  <a:pt x="370887" y="500379"/>
                </a:lnTo>
                <a:lnTo>
                  <a:pt x="391969" y="492759"/>
                </a:lnTo>
                <a:lnTo>
                  <a:pt x="402637" y="487679"/>
                </a:lnTo>
                <a:lnTo>
                  <a:pt x="412797" y="483869"/>
                </a:lnTo>
                <a:lnTo>
                  <a:pt x="422957" y="478789"/>
                </a:lnTo>
                <a:lnTo>
                  <a:pt x="435911" y="471169"/>
                </a:lnTo>
                <a:lnTo>
                  <a:pt x="441880" y="468629"/>
                </a:lnTo>
                <a:lnTo>
                  <a:pt x="453437" y="461009"/>
                </a:lnTo>
                <a:lnTo>
                  <a:pt x="458898" y="457200"/>
                </a:lnTo>
                <a:lnTo>
                  <a:pt x="469312" y="448309"/>
                </a:lnTo>
                <a:lnTo>
                  <a:pt x="501189" y="448309"/>
                </a:lnTo>
                <a:lnTo>
                  <a:pt x="501189" y="422909"/>
                </a:lnTo>
                <a:lnTo>
                  <a:pt x="500935" y="421639"/>
                </a:lnTo>
                <a:lnTo>
                  <a:pt x="499284" y="416559"/>
                </a:lnTo>
                <a:lnTo>
                  <a:pt x="497760" y="415289"/>
                </a:lnTo>
                <a:lnTo>
                  <a:pt x="496236" y="412750"/>
                </a:lnTo>
                <a:lnTo>
                  <a:pt x="494712" y="411479"/>
                </a:lnTo>
                <a:lnTo>
                  <a:pt x="493061" y="408939"/>
                </a:lnTo>
                <a:lnTo>
                  <a:pt x="491537" y="408939"/>
                </a:lnTo>
                <a:lnTo>
                  <a:pt x="330698" y="342900"/>
                </a:lnTo>
                <a:close/>
              </a:path>
              <a:path w="742314" h="633730">
                <a:moveTo>
                  <a:pt x="684196" y="458469"/>
                </a:moveTo>
                <a:lnTo>
                  <a:pt x="680132" y="458469"/>
                </a:lnTo>
                <a:lnTo>
                  <a:pt x="681402" y="459739"/>
                </a:lnTo>
                <a:lnTo>
                  <a:pt x="682672" y="459739"/>
                </a:lnTo>
                <a:lnTo>
                  <a:pt x="684196" y="458469"/>
                </a:lnTo>
                <a:close/>
              </a:path>
              <a:path w="742314" h="633730">
                <a:moveTo>
                  <a:pt x="697785" y="134619"/>
                </a:moveTo>
                <a:lnTo>
                  <a:pt x="686736" y="134619"/>
                </a:lnTo>
                <a:lnTo>
                  <a:pt x="436292" y="222250"/>
                </a:lnTo>
                <a:lnTo>
                  <a:pt x="425497" y="237489"/>
                </a:lnTo>
                <a:lnTo>
                  <a:pt x="425497" y="345439"/>
                </a:lnTo>
                <a:lnTo>
                  <a:pt x="425751" y="346709"/>
                </a:lnTo>
                <a:lnTo>
                  <a:pt x="426513" y="347979"/>
                </a:lnTo>
                <a:lnTo>
                  <a:pt x="429053" y="353059"/>
                </a:lnTo>
                <a:lnTo>
                  <a:pt x="430704" y="355600"/>
                </a:lnTo>
                <a:lnTo>
                  <a:pt x="432228" y="356869"/>
                </a:lnTo>
                <a:lnTo>
                  <a:pt x="433879" y="358139"/>
                </a:lnTo>
                <a:lnTo>
                  <a:pt x="435403" y="359409"/>
                </a:lnTo>
                <a:lnTo>
                  <a:pt x="675941" y="458469"/>
                </a:lnTo>
                <a:lnTo>
                  <a:pt x="686736" y="458469"/>
                </a:lnTo>
                <a:lnTo>
                  <a:pt x="689530" y="457200"/>
                </a:lnTo>
                <a:lnTo>
                  <a:pt x="692197" y="455929"/>
                </a:lnTo>
                <a:lnTo>
                  <a:pt x="694737" y="453389"/>
                </a:lnTo>
                <a:lnTo>
                  <a:pt x="697404" y="452119"/>
                </a:lnTo>
                <a:lnTo>
                  <a:pt x="700071" y="449579"/>
                </a:lnTo>
                <a:lnTo>
                  <a:pt x="702484" y="445769"/>
                </a:lnTo>
                <a:lnTo>
                  <a:pt x="707691" y="439419"/>
                </a:lnTo>
                <a:lnTo>
                  <a:pt x="710104" y="435609"/>
                </a:lnTo>
                <a:lnTo>
                  <a:pt x="712517" y="433069"/>
                </a:lnTo>
                <a:lnTo>
                  <a:pt x="714549" y="429259"/>
                </a:lnTo>
                <a:lnTo>
                  <a:pt x="716835" y="424179"/>
                </a:lnTo>
                <a:lnTo>
                  <a:pt x="677846" y="424179"/>
                </a:lnTo>
                <a:lnTo>
                  <a:pt x="457374" y="334009"/>
                </a:lnTo>
                <a:lnTo>
                  <a:pt x="457374" y="252729"/>
                </a:lnTo>
                <a:lnTo>
                  <a:pt x="500990" y="252729"/>
                </a:lnTo>
                <a:lnTo>
                  <a:pt x="463978" y="237489"/>
                </a:lnTo>
                <a:lnTo>
                  <a:pt x="689149" y="158750"/>
                </a:lnTo>
                <a:lnTo>
                  <a:pt x="718994" y="158750"/>
                </a:lnTo>
                <a:lnTo>
                  <a:pt x="714930" y="151129"/>
                </a:lnTo>
                <a:lnTo>
                  <a:pt x="712644" y="148589"/>
                </a:lnTo>
                <a:lnTo>
                  <a:pt x="710231" y="144779"/>
                </a:lnTo>
                <a:lnTo>
                  <a:pt x="705405" y="139700"/>
                </a:lnTo>
                <a:lnTo>
                  <a:pt x="702865" y="138429"/>
                </a:lnTo>
                <a:lnTo>
                  <a:pt x="700198" y="135889"/>
                </a:lnTo>
                <a:lnTo>
                  <a:pt x="697785" y="134619"/>
                </a:lnTo>
                <a:close/>
              </a:path>
              <a:path w="742314" h="633730">
                <a:moveTo>
                  <a:pt x="337359" y="1269"/>
                </a:moveTo>
                <a:lnTo>
                  <a:pt x="267636" y="1269"/>
                </a:lnTo>
                <a:lnTo>
                  <a:pt x="244776" y="3809"/>
                </a:lnTo>
                <a:lnTo>
                  <a:pt x="200072" y="11429"/>
                </a:lnTo>
                <a:lnTo>
                  <a:pt x="185721" y="16509"/>
                </a:lnTo>
                <a:lnTo>
                  <a:pt x="178482" y="17779"/>
                </a:lnTo>
                <a:lnTo>
                  <a:pt x="164512" y="22859"/>
                </a:lnTo>
                <a:lnTo>
                  <a:pt x="157527" y="24129"/>
                </a:lnTo>
                <a:lnTo>
                  <a:pt x="150669" y="26669"/>
                </a:lnTo>
                <a:lnTo>
                  <a:pt x="144192" y="29209"/>
                </a:lnTo>
                <a:lnTo>
                  <a:pt x="137588" y="33019"/>
                </a:lnTo>
                <a:lnTo>
                  <a:pt x="124634" y="38100"/>
                </a:lnTo>
                <a:lnTo>
                  <a:pt x="118411" y="41909"/>
                </a:lnTo>
                <a:lnTo>
                  <a:pt x="104695" y="49529"/>
                </a:lnTo>
                <a:lnTo>
                  <a:pt x="91995" y="57150"/>
                </a:lnTo>
                <a:lnTo>
                  <a:pt x="85772" y="60959"/>
                </a:lnTo>
                <a:lnTo>
                  <a:pt x="79803" y="64769"/>
                </a:lnTo>
                <a:lnTo>
                  <a:pt x="74088" y="69850"/>
                </a:lnTo>
                <a:lnTo>
                  <a:pt x="68500" y="73659"/>
                </a:lnTo>
                <a:lnTo>
                  <a:pt x="63039" y="78739"/>
                </a:lnTo>
                <a:lnTo>
                  <a:pt x="57832" y="82550"/>
                </a:lnTo>
                <a:lnTo>
                  <a:pt x="48307" y="92709"/>
                </a:lnTo>
                <a:lnTo>
                  <a:pt x="24304" y="123189"/>
                </a:lnTo>
                <a:lnTo>
                  <a:pt x="15414" y="139700"/>
                </a:lnTo>
                <a:lnTo>
                  <a:pt x="13128" y="144779"/>
                </a:lnTo>
                <a:lnTo>
                  <a:pt x="10715" y="149859"/>
                </a:lnTo>
                <a:lnTo>
                  <a:pt x="8683" y="156209"/>
                </a:lnTo>
                <a:lnTo>
                  <a:pt x="6778" y="161289"/>
                </a:lnTo>
                <a:lnTo>
                  <a:pt x="5254" y="167639"/>
                </a:lnTo>
                <a:lnTo>
                  <a:pt x="3857" y="172719"/>
                </a:lnTo>
                <a:lnTo>
                  <a:pt x="2714" y="179069"/>
                </a:lnTo>
                <a:lnTo>
                  <a:pt x="233" y="231139"/>
                </a:lnTo>
                <a:lnTo>
                  <a:pt x="0" y="276859"/>
                </a:lnTo>
                <a:lnTo>
                  <a:pt x="123" y="288289"/>
                </a:lnTo>
                <a:lnTo>
                  <a:pt x="1952" y="327659"/>
                </a:lnTo>
                <a:lnTo>
                  <a:pt x="12366" y="367029"/>
                </a:lnTo>
                <a:lnTo>
                  <a:pt x="28368" y="394969"/>
                </a:lnTo>
                <a:lnTo>
                  <a:pt x="32178" y="401319"/>
                </a:lnTo>
                <a:lnTo>
                  <a:pt x="40560" y="411479"/>
                </a:lnTo>
                <a:lnTo>
                  <a:pt x="45005" y="416559"/>
                </a:lnTo>
                <a:lnTo>
                  <a:pt x="49450" y="420369"/>
                </a:lnTo>
                <a:lnTo>
                  <a:pt x="54276" y="425450"/>
                </a:lnTo>
                <a:lnTo>
                  <a:pt x="79803" y="406400"/>
                </a:lnTo>
                <a:lnTo>
                  <a:pt x="75993" y="403859"/>
                </a:lnTo>
                <a:lnTo>
                  <a:pt x="72564" y="400050"/>
                </a:lnTo>
                <a:lnTo>
                  <a:pt x="69262" y="396239"/>
                </a:lnTo>
                <a:lnTo>
                  <a:pt x="66214" y="393700"/>
                </a:lnTo>
                <a:lnTo>
                  <a:pt x="63293" y="389889"/>
                </a:lnTo>
                <a:lnTo>
                  <a:pt x="60499" y="386079"/>
                </a:lnTo>
                <a:lnTo>
                  <a:pt x="57832" y="383539"/>
                </a:lnTo>
                <a:lnTo>
                  <a:pt x="53006" y="375919"/>
                </a:lnTo>
                <a:lnTo>
                  <a:pt x="36750" y="335279"/>
                </a:lnTo>
                <a:lnTo>
                  <a:pt x="32146" y="288289"/>
                </a:lnTo>
                <a:lnTo>
                  <a:pt x="31924" y="279400"/>
                </a:lnTo>
                <a:lnTo>
                  <a:pt x="54530" y="279400"/>
                </a:lnTo>
                <a:lnTo>
                  <a:pt x="52879" y="276859"/>
                </a:lnTo>
                <a:lnTo>
                  <a:pt x="49831" y="273050"/>
                </a:lnTo>
                <a:lnTo>
                  <a:pt x="47037" y="267969"/>
                </a:lnTo>
                <a:lnTo>
                  <a:pt x="42211" y="260350"/>
                </a:lnTo>
                <a:lnTo>
                  <a:pt x="39925" y="255269"/>
                </a:lnTo>
                <a:lnTo>
                  <a:pt x="37766" y="251459"/>
                </a:lnTo>
                <a:lnTo>
                  <a:pt x="35988" y="246379"/>
                </a:lnTo>
                <a:lnTo>
                  <a:pt x="27098" y="207009"/>
                </a:lnTo>
                <a:lnTo>
                  <a:pt x="27073" y="199389"/>
                </a:lnTo>
                <a:lnTo>
                  <a:pt x="27987" y="187959"/>
                </a:lnTo>
                <a:lnTo>
                  <a:pt x="35734" y="158750"/>
                </a:lnTo>
                <a:lnTo>
                  <a:pt x="38274" y="152400"/>
                </a:lnTo>
                <a:lnTo>
                  <a:pt x="41068" y="147319"/>
                </a:lnTo>
                <a:lnTo>
                  <a:pt x="44243" y="140969"/>
                </a:lnTo>
                <a:lnTo>
                  <a:pt x="47799" y="135889"/>
                </a:lnTo>
                <a:lnTo>
                  <a:pt x="51736" y="129539"/>
                </a:lnTo>
                <a:lnTo>
                  <a:pt x="55673" y="124459"/>
                </a:lnTo>
                <a:lnTo>
                  <a:pt x="60245" y="118109"/>
                </a:lnTo>
                <a:lnTo>
                  <a:pt x="93773" y="87629"/>
                </a:lnTo>
                <a:lnTo>
                  <a:pt x="107489" y="78739"/>
                </a:lnTo>
                <a:lnTo>
                  <a:pt x="114855" y="73659"/>
                </a:lnTo>
                <a:lnTo>
                  <a:pt x="122475" y="69850"/>
                </a:lnTo>
                <a:lnTo>
                  <a:pt x="130349" y="64769"/>
                </a:lnTo>
                <a:lnTo>
                  <a:pt x="135810" y="62229"/>
                </a:lnTo>
                <a:lnTo>
                  <a:pt x="141398" y="59689"/>
                </a:lnTo>
                <a:lnTo>
                  <a:pt x="147113" y="57150"/>
                </a:lnTo>
                <a:lnTo>
                  <a:pt x="152701" y="54609"/>
                </a:lnTo>
                <a:lnTo>
                  <a:pt x="164639" y="49529"/>
                </a:lnTo>
                <a:lnTo>
                  <a:pt x="189404" y="41909"/>
                </a:lnTo>
                <a:lnTo>
                  <a:pt x="202104" y="39369"/>
                </a:lnTo>
                <a:lnTo>
                  <a:pt x="215185" y="35559"/>
                </a:lnTo>
                <a:lnTo>
                  <a:pt x="241982" y="30479"/>
                </a:lnTo>
                <a:lnTo>
                  <a:pt x="269287" y="27939"/>
                </a:lnTo>
                <a:lnTo>
                  <a:pt x="283130" y="27939"/>
                </a:lnTo>
                <a:lnTo>
                  <a:pt x="297100" y="26669"/>
                </a:lnTo>
                <a:lnTo>
                  <a:pt x="449373" y="26669"/>
                </a:lnTo>
                <a:lnTo>
                  <a:pt x="428164" y="19050"/>
                </a:lnTo>
                <a:lnTo>
                  <a:pt x="420671" y="16509"/>
                </a:lnTo>
                <a:lnTo>
                  <a:pt x="413432" y="15239"/>
                </a:lnTo>
                <a:lnTo>
                  <a:pt x="398446" y="11429"/>
                </a:lnTo>
                <a:lnTo>
                  <a:pt x="391080" y="8889"/>
                </a:lnTo>
                <a:lnTo>
                  <a:pt x="360473" y="3809"/>
                </a:lnTo>
                <a:lnTo>
                  <a:pt x="352853" y="3809"/>
                </a:lnTo>
                <a:lnTo>
                  <a:pt x="337359" y="1269"/>
                </a:lnTo>
                <a:close/>
              </a:path>
              <a:path w="742314" h="633730">
                <a:moveTo>
                  <a:pt x="742016" y="312419"/>
                </a:moveTo>
                <a:lnTo>
                  <a:pt x="710231" y="312419"/>
                </a:lnTo>
                <a:lnTo>
                  <a:pt x="709504" y="341629"/>
                </a:lnTo>
                <a:lnTo>
                  <a:pt x="709380" y="344169"/>
                </a:lnTo>
                <a:lnTo>
                  <a:pt x="708580" y="355600"/>
                </a:lnTo>
                <a:lnTo>
                  <a:pt x="708072" y="359409"/>
                </a:lnTo>
                <a:lnTo>
                  <a:pt x="707437" y="363219"/>
                </a:lnTo>
                <a:lnTo>
                  <a:pt x="706675" y="367029"/>
                </a:lnTo>
                <a:lnTo>
                  <a:pt x="705786" y="372109"/>
                </a:lnTo>
                <a:lnTo>
                  <a:pt x="704643" y="374650"/>
                </a:lnTo>
                <a:lnTo>
                  <a:pt x="703500" y="378459"/>
                </a:lnTo>
                <a:lnTo>
                  <a:pt x="702230" y="383539"/>
                </a:lnTo>
                <a:lnTo>
                  <a:pt x="699055" y="391159"/>
                </a:lnTo>
                <a:lnTo>
                  <a:pt x="695372" y="398779"/>
                </a:lnTo>
                <a:lnTo>
                  <a:pt x="693340" y="401319"/>
                </a:lnTo>
                <a:lnTo>
                  <a:pt x="691054" y="405129"/>
                </a:lnTo>
                <a:lnTo>
                  <a:pt x="688641" y="408939"/>
                </a:lnTo>
                <a:lnTo>
                  <a:pt x="686228" y="414019"/>
                </a:lnTo>
                <a:lnTo>
                  <a:pt x="680767" y="420369"/>
                </a:lnTo>
                <a:lnTo>
                  <a:pt x="677846" y="424179"/>
                </a:lnTo>
                <a:lnTo>
                  <a:pt x="716835" y="424179"/>
                </a:lnTo>
                <a:lnTo>
                  <a:pt x="721280" y="416559"/>
                </a:lnTo>
                <a:lnTo>
                  <a:pt x="724963" y="407669"/>
                </a:lnTo>
                <a:lnTo>
                  <a:pt x="728519" y="400050"/>
                </a:lnTo>
                <a:lnTo>
                  <a:pt x="739695" y="363219"/>
                </a:lnTo>
                <a:lnTo>
                  <a:pt x="741918" y="321309"/>
                </a:lnTo>
                <a:lnTo>
                  <a:pt x="742016" y="312419"/>
                </a:lnTo>
                <a:close/>
              </a:path>
              <a:path w="742314" h="633730">
                <a:moveTo>
                  <a:pt x="54530" y="279400"/>
                </a:moveTo>
                <a:lnTo>
                  <a:pt x="31924" y="279400"/>
                </a:lnTo>
                <a:lnTo>
                  <a:pt x="35734" y="284479"/>
                </a:lnTo>
                <a:lnTo>
                  <a:pt x="39925" y="290829"/>
                </a:lnTo>
                <a:lnTo>
                  <a:pt x="71675" y="322579"/>
                </a:lnTo>
                <a:lnTo>
                  <a:pt x="102917" y="345439"/>
                </a:lnTo>
                <a:lnTo>
                  <a:pt x="102917" y="389889"/>
                </a:lnTo>
                <a:lnTo>
                  <a:pt x="118792" y="378459"/>
                </a:lnTo>
                <a:lnTo>
                  <a:pt x="118792" y="344169"/>
                </a:lnTo>
                <a:lnTo>
                  <a:pt x="139691" y="328929"/>
                </a:lnTo>
                <a:lnTo>
                  <a:pt x="109902" y="328929"/>
                </a:lnTo>
                <a:lnTo>
                  <a:pt x="102917" y="323850"/>
                </a:lnTo>
                <a:lnTo>
                  <a:pt x="96440" y="318769"/>
                </a:lnTo>
                <a:lnTo>
                  <a:pt x="89709" y="314959"/>
                </a:lnTo>
                <a:lnTo>
                  <a:pt x="83359" y="309879"/>
                </a:lnTo>
                <a:lnTo>
                  <a:pt x="78914" y="306069"/>
                </a:lnTo>
                <a:lnTo>
                  <a:pt x="74596" y="300989"/>
                </a:lnTo>
                <a:lnTo>
                  <a:pt x="66595" y="293369"/>
                </a:lnTo>
                <a:lnTo>
                  <a:pt x="59483" y="285750"/>
                </a:lnTo>
                <a:lnTo>
                  <a:pt x="56181" y="281939"/>
                </a:lnTo>
                <a:lnTo>
                  <a:pt x="54530" y="279400"/>
                </a:lnTo>
                <a:close/>
              </a:path>
              <a:path w="742314" h="633730">
                <a:moveTo>
                  <a:pt x="500990" y="252729"/>
                </a:moveTo>
                <a:lnTo>
                  <a:pt x="457374" y="252729"/>
                </a:lnTo>
                <a:lnTo>
                  <a:pt x="678989" y="342900"/>
                </a:lnTo>
                <a:lnTo>
                  <a:pt x="679878" y="344169"/>
                </a:lnTo>
                <a:lnTo>
                  <a:pt x="682291" y="344169"/>
                </a:lnTo>
                <a:lnTo>
                  <a:pt x="683561" y="342900"/>
                </a:lnTo>
                <a:lnTo>
                  <a:pt x="686228" y="342900"/>
                </a:lnTo>
                <a:lnTo>
                  <a:pt x="687117" y="341629"/>
                </a:lnTo>
                <a:lnTo>
                  <a:pt x="687879" y="341629"/>
                </a:lnTo>
                <a:lnTo>
                  <a:pt x="694102" y="334009"/>
                </a:lnTo>
                <a:lnTo>
                  <a:pt x="699817" y="327659"/>
                </a:lnTo>
                <a:lnTo>
                  <a:pt x="700727" y="326389"/>
                </a:lnTo>
                <a:lnTo>
                  <a:pt x="679878" y="326389"/>
                </a:lnTo>
                <a:lnTo>
                  <a:pt x="500990" y="252729"/>
                </a:lnTo>
                <a:close/>
              </a:path>
              <a:path w="742314" h="633730">
                <a:moveTo>
                  <a:pt x="449373" y="26669"/>
                </a:moveTo>
                <a:lnTo>
                  <a:pt x="311070" y="26669"/>
                </a:lnTo>
                <a:lnTo>
                  <a:pt x="325040" y="27939"/>
                </a:lnTo>
                <a:lnTo>
                  <a:pt x="339010" y="27939"/>
                </a:lnTo>
                <a:lnTo>
                  <a:pt x="352980" y="30479"/>
                </a:lnTo>
                <a:lnTo>
                  <a:pt x="359965" y="30479"/>
                </a:lnTo>
                <a:lnTo>
                  <a:pt x="394001" y="36829"/>
                </a:lnTo>
                <a:lnTo>
                  <a:pt x="407463" y="40639"/>
                </a:lnTo>
                <a:lnTo>
                  <a:pt x="413940" y="41909"/>
                </a:lnTo>
                <a:lnTo>
                  <a:pt x="420544" y="44450"/>
                </a:lnTo>
                <a:lnTo>
                  <a:pt x="433498" y="48259"/>
                </a:lnTo>
                <a:lnTo>
                  <a:pt x="439848" y="50800"/>
                </a:lnTo>
                <a:lnTo>
                  <a:pt x="458390" y="58419"/>
                </a:lnTo>
                <a:lnTo>
                  <a:pt x="464359" y="60959"/>
                </a:lnTo>
                <a:lnTo>
                  <a:pt x="470455" y="64769"/>
                </a:lnTo>
                <a:lnTo>
                  <a:pt x="476170" y="67309"/>
                </a:lnTo>
                <a:lnTo>
                  <a:pt x="482012" y="71119"/>
                </a:lnTo>
                <a:lnTo>
                  <a:pt x="487600" y="73659"/>
                </a:lnTo>
                <a:lnTo>
                  <a:pt x="493061" y="77469"/>
                </a:lnTo>
                <a:lnTo>
                  <a:pt x="528367" y="105409"/>
                </a:lnTo>
                <a:lnTo>
                  <a:pt x="532812" y="110489"/>
                </a:lnTo>
                <a:lnTo>
                  <a:pt x="295449" y="193039"/>
                </a:lnTo>
                <a:lnTo>
                  <a:pt x="109902" y="328929"/>
                </a:lnTo>
                <a:lnTo>
                  <a:pt x="139691" y="328929"/>
                </a:lnTo>
                <a:lnTo>
                  <a:pt x="294687" y="215900"/>
                </a:lnTo>
                <a:lnTo>
                  <a:pt x="310689" y="215900"/>
                </a:lnTo>
                <a:lnTo>
                  <a:pt x="310689" y="207009"/>
                </a:lnTo>
                <a:lnTo>
                  <a:pt x="534844" y="129539"/>
                </a:lnTo>
                <a:lnTo>
                  <a:pt x="566721" y="129539"/>
                </a:lnTo>
                <a:lnTo>
                  <a:pt x="566721" y="113029"/>
                </a:lnTo>
                <a:lnTo>
                  <a:pt x="527097" y="69850"/>
                </a:lnTo>
                <a:lnTo>
                  <a:pt x="521128" y="66039"/>
                </a:lnTo>
                <a:lnTo>
                  <a:pt x="509190" y="57150"/>
                </a:lnTo>
                <a:lnTo>
                  <a:pt x="470455" y="35559"/>
                </a:lnTo>
                <a:lnTo>
                  <a:pt x="463343" y="33019"/>
                </a:lnTo>
                <a:lnTo>
                  <a:pt x="456612" y="29209"/>
                </a:lnTo>
                <a:lnTo>
                  <a:pt x="449373" y="26669"/>
                </a:lnTo>
                <a:close/>
              </a:path>
              <a:path w="742314" h="633730">
                <a:moveTo>
                  <a:pt x="718994" y="158750"/>
                </a:moveTo>
                <a:lnTo>
                  <a:pt x="689149" y="158750"/>
                </a:lnTo>
                <a:lnTo>
                  <a:pt x="694229" y="166369"/>
                </a:lnTo>
                <a:lnTo>
                  <a:pt x="698674" y="172719"/>
                </a:lnTo>
                <a:lnTo>
                  <a:pt x="702865" y="180339"/>
                </a:lnTo>
                <a:lnTo>
                  <a:pt x="715438" y="217169"/>
                </a:lnTo>
                <a:lnTo>
                  <a:pt x="716073" y="220979"/>
                </a:lnTo>
                <a:lnTo>
                  <a:pt x="716835" y="228600"/>
                </a:lnTo>
                <a:lnTo>
                  <a:pt x="716962" y="232409"/>
                </a:lnTo>
                <a:lnTo>
                  <a:pt x="717131" y="234950"/>
                </a:lnTo>
                <a:lnTo>
                  <a:pt x="717131" y="237489"/>
                </a:lnTo>
                <a:lnTo>
                  <a:pt x="716962" y="240029"/>
                </a:lnTo>
                <a:lnTo>
                  <a:pt x="716835" y="245109"/>
                </a:lnTo>
                <a:lnTo>
                  <a:pt x="715819" y="255269"/>
                </a:lnTo>
                <a:lnTo>
                  <a:pt x="715311" y="259079"/>
                </a:lnTo>
                <a:lnTo>
                  <a:pt x="714422" y="261619"/>
                </a:lnTo>
                <a:lnTo>
                  <a:pt x="713406" y="265429"/>
                </a:lnTo>
                <a:lnTo>
                  <a:pt x="698166" y="302259"/>
                </a:lnTo>
                <a:lnTo>
                  <a:pt x="679878" y="326389"/>
                </a:lnTo>
                <a:lnTo>
                  <a:pt x="700727" y="326389"/>
                </a:lnTo>
                <a:lnTo>
                  <a:pt x="705278" y="320039"/>
                </a:lnTo>
                <a:lnTo>
                  <a:pt x="710231" y="312419"/>
                </a:lnTo>
                <a:lnTo>
                  <a:pt x="742016" y="312419"/>
                </a:lnTo>
                <a:lnTo>
                  <a:pt x="741894" y="264159"/>
                </a:lnTo>
                <a:lnTo>
                  <a:pt x="740330" y="224789"/>
                </a:lnTo>
                <a:lnTo>
                  <a:pt x="728138" y="179069"/>
                </a:lnTo>
                <a:lnTo>
                  <a:pt x="724836" y="171450"/>
                </a:lnTo>
                <a:lnTo>
                  <a:pt x="722931" y="166369"/>
                </a:lnTo>
                <a:lnTo>
                  <a:pt x="721026" y="162559"/>
                </a:lnTo>
                <a:lnTo>
                  <a:pt x="718994" y="158750"/>
                </a:lnTo>
                <a:close/>
              </a:path>
              <a:path w="742314" h="633730">
                <a:moveTo>
                  <a:pt x="310689" y="215900"/>
                </a:moveTo>
                <a:lnTo>
                  <a:pt x="294687" y="215900"/>
                </a:lnTo>
                <a:lnTo>
                  <a:pt x="294687" y="294639"/>
                </a:lnTo>
                <a:lnTo>
                  <a:pt x="265096" y="316229"/>
                </a:lnTo>
                <a:lnTo>
                  <a:pt x="329667" y="316229"/>
                </a:lnTo>
                <a:lnTo>
                  <a:pt x="405867" y="289559"/>
                </a:lnTo>
                <a:lnTo>
                  <a:pt x="310689" y="289559"/>
                </a:lnTo>
                <a:lnTo>
                  <a:pt x="310689" y="215900"/>
                </a:lnTo>
                <a:close/>
              </a:path>
              <a:path w="742314" h="633730">
                <a:moveTo>
                  <a:pt x="247189" y="308609"/>
                </a:moveTo>
                <a:lnTo>
                  <a:pt x="243125" y="308609"/>
                </a:lnTo>
                <a:lnTo>
                  <a:pt x="240839" y="309879"/>
                </a:lnTo>
                <a:lnTo>
                  <a:pt x="248967" y="309879"/>
                </a:lnTo>
                <a:lnTo>
                  <a:pt x="247189" y="308609"/>
                </a:lnTo>
                <a:close/>
              </a:path>
              <a:path w="742314" h="633730">
                <a:moveTo>
                  <a:pt x="409495" y="255269"/>
                </a:moveTo>
                <a:lnTo>
                  <a:pt x="310689" y="289559"/>
                </a:lnTo>
                <a:lnTo>
                  <a:pt x="405867" y="289559"/>
                </a:lnTo>
                <a:lnTo>
                  <a:pt x="409495" y="288289"/>
                </a:lnTo>
                <a:lnTo>
                  <a:pt x="409495" y="255269"/>
                </a:lnTo>
                <a:close/>
              </a:path>
              <a:path w="742314" h="633730">
                <a:moveTo>
                  <a:pt x="566721" y="129539"/>
                </a:moveTo>
                <a:lnTo>
                  <a:pt x="534844" y="129539"/>
                </a:lnTo>
                <a:lnTo>
                  <a:pt x="534844" y="170179"/>
                </a:lnTo>
                <a:lnTo>
                  <a:pt x="566721" y="158750"/>
                </a:lnTo>
                <a:lnTo>
                  <a:pt x="566721" y="129539"/>
                </a:lnTo>
                <a:close/>
              </a:path>
              <a:path w="742314" h="633730">
                <a:moveTo>
                  <a:pt x="692324" y="133350"/>
                </a:moveTo>
                <a:lnTo>
                  <a:pt x="690927" y="133350"/>
                </a:lnTo>
                <a:lnTo>
                  <a:pt x="688133" y="134619"/>
                </a:lnTo>
                <a:lnTo>
                  <a:pt x="695118" y="134619"/>
                </a:lnTo>
                <a:lnTo>
                  <a:pt x="692324" y="133350"/>
                </a:lnTo>
                <a:close/>
              </a:path>
              <a:path w="742314" h="633730">
                <a:moveTo>
                  <a:pt x="314118" y="0"/>
                </a:moveTo>
                <a:lnTo>
                  <a:pt x="290750" y="0"/>
                </a:lnTo>
                <a:lnTo>
                  <a:pt x="283003" y="1269"/>
                </a:lnTo>
                <a:lnTo>
                  <a:pt x="329739" y="1269"/>
                </a:lnTo>
                <a:lnTo>
                  <a:pt x="31411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txBox="1"/>
          <p:nvPr/>
        </p:nvSpPr>
        <p:spPr>
          <a:xfrm>
            <a:off x="5334761" y="2785998"/>
            <a:ext cx="1538605" cy="1195705"/>
          </a:xfrm>
          <a:prstGeom prst="rect">
            <a:avLst/>
          </a:prstGeom>
        </p:spPr>
        <p:txBody>
          <a:bodyPr vert="horz" wrap="square" lIns="0" tIns="30480" rIns="0" bIns="0" rtlCol="0">
            <a:spAutoFit/>
          </a:bodyPr>
          <a:lstStyle/>
          <a:p>
            <a:pPr marL="12700" marR="5080" lvl="0" indent="0" algn="l" defTabSz="914400" rtl="0" eaLnBrk="1" fontAlgn="auto" latinLnBrk="0" hangingPunct="1">
              <a:lnSpc>
                <a:spcPts val="1820"/>
              </a:lnSpc>
              <a:spcBef>
                <a:spcPts val="240"/>
              </a:spcBef>
              <a:spcAft>
                <a:spcPts val="0"/>
              </a:spcAft>
              <a:buClrTx/>
              <a:buSzTx/>
              <a:buFontTx/>
              <a:buNone/>
              <a:tabLst/>
              <a:defRPr/>
            </a:pPr>
            <a:r>
              <a:rPr kumimoji="0" sz="1600" b="1" i="0" u="none" strike="noStrike" kern="1200" cap="none" spc="0" normalizeH="0" baseline="0" noProof="0" dirty="0">
                <a:ln>
                  <a:noFill/>
                </a:ln>
                <a:effectLst/>
                <a:uLnTx/>
                <a:uFillTx/>
                <a:latin typeface="Trebuchet MS"/>
                <a:ea typeface="+mn-ea"/>
                <a:cs typeface="Trebuchet MS"/>
              </a:rPr>
              <a:t>Create </a:t>
            </a:r>
            <a:r>
              <a:rPr kumimoji="0" sz="1600" b="1" i="0" u="none" strike="noStrike" kern="1200" cap="none" spc="-35" normalizeH="0" baseline="0" noProof="0" dirty="0">
                <a:ln>
                  <a:noFill/>
                </a:ln>
                <a:effectLst/>
                <a:uLnTx/>
                <a:uFillTx/>
                <a:latin typeface="Trebuchet MS"/>
                <a:ea typeface="+mn-ea"/>
                <a:cs typeface="Trebuchet MS"/>
              </a:rPr>
              <a:t>one </a:t>
            </a:r>
            <a:r>
              <a:rPr kumimoji="0" sz="1600" b="1" i="0" u="none" strike="noStrike" kern="1200" cap="none" spc="-30" normalizeH="0" baseline="0" noProof="0" dirty="0">
                <a:ln>
                  <a:noFill/>
                </a:ln>
                <a:effectLst/>
                <a:uLnTx/>
                <a:uFillTx/>
                <a:latin typeface="Trebuchet MS"/>
                <a:ea typeface="+mn-ea"/>
                <a:cs typeface="Trebuchet MS"/>
              </a:rPr>
              <a:t> </a:t>
            </a:r>
            <a:r>
              <a:rPr kumimoji="0" sz="1600" b="1" i="0" u="none" strike="noStrike" kern="1200" cap="none" spc="-15" normalizeH="0" baseline="0" noProof="0" dirty="0">
                <a:ln>
                  <a:noFill/>
                </a:ln>
                <a:effectLst/>
                <a:uLnTx/>
                <a:uFillTx/>
                <a:latin typeface="Trebuchet MS"/>
                <a:ea typeface="+mn-ea"/>
                <a:cs typeface="Trebuchet MS"/>
              </a:rPr>
              <a:t>million </a:t>
            </a:r>
            <a:r>
              <a:rPr kumimoji="0" sz="1600" b="1" i="0" u="none" strike="noStrike" kern="1200" cap="none" spc="-10" normalizeH="0" baseline="0" noProof="0" dirty="0">
                <a:ln>
                  <a:noFill/>
                </a:ln>
                <a:effectLst/>
                <a:uLnTx/>
                <a:uFillTx/>
                <a:latin typeface="Trebuchet MS"/>
                <a:ea typeface="+mn-ea"/>
                <a:cs typeface="Trebuchet MS"/>
              </a:rPr>
              <a:t> </a:t>
            </a:r>
            <a:r>
              <a:rPr kumimoji="0" sz="1600" b="1" i="0" u="none" strike="noStrike" kern="1200" cap="none" spc="-5" normalizeH="0" baseline="0" noProof="0" dirty="0">
                <a:ln>
                  <a:noFill/>
                </a:ln>
                <a:effectLst/>
                <a:uLnTx/>
                <a:uFillTx/>
                <a:latin typeface="Trebuchet MS"/>
                <a:ea typeface="+mn-ea"/>
                <a:cs typeface="Trebuchet MS"/>
              </a:rPr>
              <a:t>additional </a:t>
            </a:r>
            <a:r>
              <a:rPr kumimoji="0" sz="1600" b="1" i="0" u="none" strike="noStrike" kern="1200" cap="none" spc="-10" normalizeH="0" baseline="0" noProof="0" dirty="0">
                <a:ln>
                  <a:noFill/>
                </a:ln>
                <a:effectLst/>
                <a:uLnTx/>
                <a:uFillTx/>
                <a:latin typeface="Trebuchet MS"/>
                <a:ea typeface="+mn-ea"/>
                <a:cs typeface="Trebuchet MS"/>
              </a:rPr>
              <a:t>jobs </a:t>
            </a:r>
            <a:r>
              <a:rPr kumimoji="0" sz="1600" b="1" i="0" u="none" strike="noStrike" kern="1200" cap="none" spc="-5" normalizeH="0" baseline="0" noProof="0" dirty="0">
                <a:ln>
                  <a:noFill/>
                </a:ln>
                <a:effectLst/>
                <a:uLnTx/>
                <a:uFillTx/>
                <a:latin typeface="Trebuchet MS"/>
                <a:ea typeface="+mn-ea"/>
                <a:cs typeface="Trebuchet MS"/>
              </a:rPr>
              <a:t> </a:t>
            </a:r>
            <a:r>
              <a:rPr kumimoji="0" sz="1600" b="1" i="0" u="none" strike="noStrike" kern="1200" cap="none" spc="-20" normalizeH="0" baseline="0" noProof="0" dirty="0">
                <a:ln>
                  <a:noFill/>
                </a:ln>
                <a:effectLst/>
                <a:uLnTx/>
                <a:uFillTx/>
                <a:latin typeface="Trebuchet MS"/>
                <a:ea typeface="+mn-ea"/>
                <a:cs typeface="Trebuchet MS"/>
              </a:rPr>
              <a:t>in</a:t>
            </a:r>
            <a:r>
              <a:rPr kumimoji="0" sz="1600" b="1" i="0" u="none" strike="noStrike" kern="1200" cap="none" spc="-45" normalizeH="0" baseline="0" noProof="0" dirty="0">
                <a:ln>
                  <a:noFill/>
                </a:ln>
                <a:effectLst/>
                <a:uLnTx/>
                <a:uFillTx/>
                <a:latin typeface="Trebuchet MS"/>
                <a:ea typeface="+mn-ea"/>
                <a:cs typeface="Trebuchet MS"/>
              </a:rPr>
              <a:t> </a:t>
            </a:r>
            <a:r>
              <a:rPr kumimoji="0" sz="1600" b="1" i="0" u="none" strike="noStrike" kern="1200" cap="none" spc="-5" normalizeH="0" baseline="0" noProof="0" dirty="0">
                <a:ln>
                  <a:noFill/>
                </a:ln>
                <a:effectLst/>
                <a:uLnTx/>
                <a:uFillTx/>
                <a:latin typeface="Trebuchet MS"/>
                <a:ea typeface="+mn-ea"/>
                <a:cs typeface="Trebuchet MS"/>
              </a:rPr>
              <a:t>the</a:t>
            </a:r>
            <a:r>
              <a:rPr kumimoji="0" sz="1600" b="1" i="0" u="none" strike="noStrike" kern="1200" cap="none" spc="-30" normalizeH="0" baseline="0" noProof="0" dirty="0">
                <a:ln>
                  <a:noFill/>
                </a:ln>
                <a:effectLst/>
                <a:uLnTx/>
                <a:uFillTx/>
                <a:latin typeface="Trebuchet MS"/>
                <a:ea typeface="+mn-ea"/>
                <a:cs typeface="Trebuchet MS"/>
              </a:rPr>
              <a:t> </a:t>
            </a:r>
            <a:r>
              <a:rPr kumimoji="0" sz="1600" b="1" i="0" u="none" strike="noStrike" kern="1200" cap="none" spc="20" normalizeH="0" baseline="0" noProof="0" dirty="0">
                <a:ln>
                  <a:noFill/>
                </a:ln>
                <a:effectLst/>
                <a:uLnTx/>
                <a:uFillTx/>
                <a:latin typeface="Trebuchet MS"/>
                <a:ea typeface="+mn-ea"/>
                <a:cs typeface="Trebuchet MS"/>
              </a:rPr>
              <a:t>sector</a:t>
            </a:r>
            <a:r>
              <a:rPr kumimoji="0" sz="1600" b="1" i="0" u="none" strike="noStrike" kern="1200" cap="none" spc="-15" normalizeH="0" baseline="0" noProof="0" dirty="0">
                <a:ln>
                  <a:noFill/>
                </a:ln>
                <a:effectLst/>
                <a:uLnTx/>
                <a:uFillTx/>
                <a:latin typeface="Trebuchet MS"/>
                <a:ea typeface="+mn-ea"/>
                <a:cs typeface="Trebuchet MS"/>
              </a:rPr>
              <a:t> </a:t>
            </a:r>
            <a:r>
              <a:rPr kumimoji="0" sz="1600" b="1" i="0" u="none" strike="noStrike" kern="1200" cap="none" spc="5" normalizeH="0" baseline="0" noProof="0" dirty="0">
                <a:ln>
                  <a:noFill/>
                </a:ln>
                <a:effectLst/>
                <a:uLnTx/>
                <a:uFillTx/>
                <a:latin typeface="Trebuchet MS"/>
                <a:ea typeface="+mn-ea"/>
                <a:cs typeface="Trebuchet MS"/>
              </a:rPr>
              <a:t>by </a:t>
            </a:r>
            <a:r>
              <a:rPr kumimoji="0" sz="1600" b="1" i="0" u="none" strike="noStrike" kern="1200" cap="none" spc="-465" normalizeH="0" baseline="0" noProof="0" dirty="0">
                <a:ln>
                  <a:noFill/>
                </a:ln>
                <a:effectLst/>
                <a:uLnTx/>
                <a:uFillTx/>
                <a:latin typeface="Trebuchet MS"/>
                <a:ea typeface="+mn-ea"/>
                <a:cs typeface="Trebuchet MS"/>
              </a:rPr>
              <a:t> </a:t>
            </a:r>
            <a:r>
              <a:rPr kumimoji="0" sz="1600" b="1" i="0" u="none" strike="noStrike" kern="1200" cap="none" spc="40" normalizeH="0" baseline="0" noProof="0" dirty="0">
                <a:ln>
                  <a:noFill/>
                </a:ln>
                <a:effectLst/>
                <a:uLnTx/>
                <a:uFillTx/>
                <a:latin typeface="Trebuchet MS"/>
                <a:ea typeface="+mn-ea"/>
                <a:cs typeface="Trebuchet MS"/>
              </a:rPr>
              <a:t>2025</a:t>
            </a:r>
            <a:endParaRPr kumimoji="0" sz="1600" b="0" i="0" u="none" strike="noStrike" kern="1200" cap="none" spc="0" normalizeH="0" baseline="0" noProof="0" dirty="0">
              <a:ln>
                <a:noFill/>
              </a:ln>
              <a:effectLst/>
              <a:uLnTx/>
              <a:uFillTx/>
              <a:latin typeface="Trebuchet MS"/>
              <a:ea typeface="+mn-ea"/>
              <a:cs typeface="Trebuchet MS"/>
            </a:endParaRPr>
          </a:p>
        </p:txBody>
      </p:sp>
      <p:pic>
        <p:nvPicPr>
          <p:cNvPr id="14" name="object 14"/>
          <p:cNvPicPr/>
          <p:nvPr/>
        </p:nvPicPr>
        <p:blipFill>
          <a:blip r:embed="rId2" cstate="print"/>
          <a:stretch>
            <a:fillRect/>
          </a:stretch>
        </p:blipFill>
        <p:spPr>
          <a:xfrm>
            <a:off x="5455729" y="1683829"/>
            <a:ext cx="1236344" cy="795909"/>
          </a:xfrm>
          <a:prstGeom prst="rect">
            <a:avLst/>
          </a:prstGeom>
        </p:spPr>
      </p:pic>
      <p:sp>
        <p:nvSpPr>
          <p:cNvPr id="15" name="object 15"/>
          <p:cNvSpPr txBox="1"/>
          <p:nvPr/>
        </p:nvSpPr>
        <p:spPr>
          <a:xfrm>
            <a:off x="7478394" y="2785998"/>
            <a:ext cx="1503680" cy="1195705"/>
          </a:xfrm>
          <a:prstGeom prst="rect">
            <a:avLst/>
          </a:prstGeom>
        </p:spPr>
        <p:txBody>
          <a:bodyPr vert="horz" wrap="square" lIns="0" tIns="30480" rIns="0" bIns="0" rtlCol="0">
            <a:spAutoFit/>
          </a:bodyPr>
          <a:lstStyle/>
          <a:p>
            <a:pPr marL="12700" marR="5080" lvl="0" indent="0" algn="just" defTabSz="914400" rtl="0" eaLnBrk="1" fontAlgn="auto" latinLnBrk="0" hangingPunct="1">
              <a:lnSpc>
                <a:spcPts val="1820"/>
              </a:lnSpc>
              <a:spcBef>
                <a:spcPts val="240"/>
              </a:spcBef>
              <a:spcAft>
                <a:spcPts val="0"/>
              </a:spcAft>
              <a:buClrTx/>
              <a:buSzTx/>
              <a:buFontTx/>
              <a:buNone/>
              <a:tabLst/>
              <a:defRPr/>
            </a:pPr>
            <a:r>
              <a:rPr kumimoji="0" sz="1600" b="1" i="0" u="none" strike="noStrike" kern="1200" cap="none" spc="-20" normalizeH="0" baseline="0" noProof="0" dirty="0">
                <a:ln>
                  <a:noFill/>
                </a:ln>
                <a:solidFill>
                  <a:srgbClr val="FFFFFF"/>
                </a:solidFill>
                <a:effectLst/>
                <a:uLnTx/>
                <a:uFillTx/>
                <a:latin typeface="Trebuchet MS"/>
                <a:ea typeface="+mn-ea"/>
                <a:cs typeface="Trebuchet MS"/>
              </a:rPr>
              <a:t>Generate </a:t>
            </a:r>
            <a:r>
              <a:rPr kumimoji="0" sz="1600" b="1" i="0" u="none" strike="noStrike" kern="1200" cap="none" spc="5" normalizeH="0" baseline="0" noProof="0" dirty="0">
                <a:ln>
                  <a:noFill/>
                </a:ln>
                <a:solidFill>
                  <a:srgbClr val="FFFFFF"/>
                </a:solidFill>
                <a:effectLst/>
                <a:uLnTx/>
                <a:uFillTx/>
                <a:latin typeface="Trebuchet MS"/>
                <a:ea typeface="+mn-ea"/>
                <a:cs typeface="Trebuchet MS"/>
              </a:rPr>
              <a:t>fresh </a:t>
            </a:r>
            <a:r>
              <a:rPr kumimoji="0" sz="1600" b="1" i="0" u="none" strike="noStrike" kern="1200" cap="none" spc="-470" normalizeH="0" baseline="0" noProof="0" dirty="0">
                <a:ln>
                  <a:noFill/>
                </a:ln>
                <a:solidFill>
                  <a:srgbClr val="FFFFFF"/>
                </a:solidFill>
                <a:effectLst/>
                <a:uLnTx/>
                <a:uFillTx/>
                <a:latin typeface="Trebuchet MS"/>
                <a:ea typeface="+mn-ea"/>
                <a:cs typeface="Trebuchet MS"/>
              </a:rPr>
              <a:t> </a:t>
            </a:r>
            <a:r>
              <a:rPr kumimoji="0" sz="1600" b="1" i="0" u="none" strike="noStrike" kern="1200" cap="none" spc="25" normalizeH="0" baseline="0" noProof="0" dirty="0">
                <a:ln>
                  <a:noFill/>
                </a:ln>
                <a:solidFill>
                  <a:srgbClr val="FFFFFF"/>
                </a:solidFill>
                <a:effectLst/>
                <a:uLnTx/>
                <a:uFillTx/>
                <a:latin typeface="Trebuchet MS"/>
                <a:ea typeface="+mn-ea"/>
                <a:cs typeface="Trebuchet MS"/>
              </a:rPr>
              <a:t>investments </a:t>
            </a:r>
            <a:r>
              <a:rPr kumimoji="0" sz="1600" b="1" i="0" u="none" strike="noStrike" kern="1200" cap="none" spc="5" normalizeH="0" baseline="0" noProof="0" dirty="0">
                <a:ln>
                  <a:noFill/>
                </a:ln>
                <a:solidFill>
                  <a:srgbClr val="FFFFFF"/>
                </a:solidFill>
                <a:effectLst/>
                <a:uLnTx/>
                <a:uFillTx/>
                <a:latin typeface="Trebuchet MS"/>
                <a:ea typeface="+mn-ea"/>
                <a:cs typeface="Trebuchet MS"/>
              </a:rPr>
              <a:t>to </a:t>
            </a:r>
            <a:r>
              <a:rPr kumimoji="0" sz="1600" b="1" i="0" u="none" strike="noStrike" kern="1200" cap="none" spc="-470" normalizeH="0" baseline="0" noProof="0" dirty="0">
                <a:ln>
                  <a:noFill/>
                </a:ln>
                <a:solidFill>
                  <a:srgbClr val="FFFFFF"/>
                </a:solidFill>
                <a:effectLst/>
                <a:uLnTx/>
                <a:uFillTx/>
                <a:latin typeface="Trebuchet MS"/>
                <a:ea typeface="+mn-ea"/>
                <a:cs typeface="Trebuchet MS"/>
              </a:rPr>
              <a:t> </a:t>
            </a:r>
            <a:r>
              <a:rPr kumimoji="0" sz="1600" b="1" i="0" u="none" strike="noStrike" kern="1200" cap="none" spc="-5" normalizeH="0" baseline="0" noProof="0" dirty="0">
                <a:ln>
                  <a:noFill/>
                </a:ln>
                <a:solidFill>
                  <a:srgbClr val="FFFFFF"/>
                </a:solidFill>
                <a:effectLst/>
                <a:uLnTx/>
                <a:uFillTx/>
                <a:latin typeface="Trebuchet MS"/>
                <a:ea typeface="+mn-ea"/>
                <a:cs typeface="Trebuchet MS"/>
              </a:rPr>
              <a:t>the</a:t>
            </a:r>
            <a:r>
              <a:rPr kumimoji="0" sz="1600" b="1" i="0" u="none" strike="noStrike" kern="1200" cap="none" spc="-35" normalizeH="0" baseline="0" noProof="0" dirty="0">
                <a:ln>
                  <a:noFill/>
                </a:ln>
                <a:solidFill>
                  <a:srgbClr val="FFFFFF"/>
                </a:solidFill>
                <a:effectLst/>
                <a:uLnTx/>
                <a:uFillTx/>
                <a:latin typeface="Trebuchet MS"/>
                <a:ea typeface="+mn-ea"/>
                <a:cs typeface="Trebuchet MS"/>
              </a:rPr>
              <a:t> </a:t>
            </a:r>
            <a:r>
              <a:rPr kumimoji="0" sz="1600" b="1" i="0" u="none" strike="noStrike" kern="1200" cap="none" spc="-10" normalizeH="0" baseline="0" noProof="0" dirty="0">
                <a:ln>
                  <a:noFill/>
                </a:ln>
                <a:solidFill>
                  <a:srgbClr val="FFFFFF"/>
                </a:solidFill>
                <a:effectLst/>
                <a:uLnTx/>
                <a:uFillTx/>
                <a:latin typeface="Trebuchet MS"/>
                <a:ea typeface="+mn-ea"/>
                <a:cs typeface="Trebuchet MS"/>
              </a:rPr>
              <a:t>tune</a:t>
            </a:r>
            <a:r>
              <a:rPr kumimoji="0" sz="1600" b="1" i="0" u="none" strike="noStrike" kern="1200" cap="none" spc="-30" normalizeH="0" baseline="0" noProof="0" dirty="0">
                <a:ln>
                  <a:noFill/>
                </a:ln>
                <a:solidFill>
                  <a:srgbClr val="FFFFFF"/>
                </a:solidFill>
                <a:effectLst/>
                <a:uLnTx/>
                <a:uFillTx/>
                <a:latin typeface="Trebuchet MS"/>
                <a:ea typeface="+mn-ea"/>
                <a:cs typeface="Trebuchet MS"/>
              </a:rPr>
              <a:t> </a:t>
            </a:r>
            <a:r>
              <a:rPr kumimoji="0" sz="1600" b="1" i="0" u="none" strike="noStrike" kern="1200" cap="none" spc="-25" normalizeH="0" baseline="0" noProof="0" dirty="0">
                <a:ln>
                  <a:noFill/>
                </a:ln>
                <a:solidFill>
                  <a:srgbClr val="FFFFFF"/>
                </a:solidFill>
                <a:effectLst/>
                <a:uLnTx/>
                <a:uFillTx/>
                <a:latin typeface="Trebuchet MS"/>
                <a:ea typeface="+mn-ea"/>
                <a:cs typeface="Trebuchet MS"/>
              </a:rPr>
              <a:t>of</a:t>
            </a:r>
            <a:r>
              <a:rPr kumimoji="0" sz="1600" b="1" i="0" u="none" strike="noStrike" kern="1200" cap="none" spc="-45" normalizeH="0" baseline="0" noProof="0" dirty="0">
                <a:ln>
                  <a:noFill/>
                </a:ln>
                <a:solidFill>
                  <a:srgbClr val="FFFFFF"/>
                </a:solidFill>
                <a:effectLst/>
                <a:uLnTx/>
                <a:uFillTx/>
                <a:latin typeface="Trebuchet MS"/>
                <a:ea typeface="+mn-ea"/>
                <a:cs typeface="Trebuchet MS"/>
              </a:rPr>
              <a:t> </a:t>
            </a:r>
            <a:r>
              <a:rPr kumimoji="0" sz="1600" b="1" i="0" u="none" strike="noStrike" kern="1200" cap="none" spc="120" normalizeH="0" baseline="0" noProof="0" dirty="0">
                <a:ln>
                  <a:noFill/>
                </a:ln>
                <a:solidFill>
                  <a:srgbClr val="FFFFFF"/>
                </a:solidFill>
                <a:effectLst/>
                <a:uLnTx/>
                <a:uFillTx/>
                <a:latin typeface="Trebuchet MS"/>
                <a:ea typeface="+mn-ea"/>
                <a:cs typeface="Trebuchet MS"/>
              </a:rPr>
              <a:t>INR </a:t>
            </a:r>
            <a:r>
              <a:rPr kumimoji="0" sz="1600" b="1" i="0" u="none" strike="noStrike" kern="1200" cap="none" spc="-470" normalizeH="0" baseline="0" noProof="0" dirty="0">
                <a:ln>
                  <a:noFill/>
                </a:ln>
                <a:solidFill>
                  <a:srgbClr val="FFFFFF"/>
                </a:solidFill>
                <a:effectLst/>
                <a:uLnTx/>
                <a:uFillTx/>
                <a:latin typeface="Trebuchet MS"/>
                <a:ea typeface="+mn-ea"/>
                <a:cs typeface="Trebuchet MS"/>
              </a:rPr>
              <a:t> </a:t>
            </a:r>
            <a:r>
              <a:rPr kumimoji="0" sz="1600" b="1" i="0" u="none" strike="noStrike" kern="1200" cap="none" spc="20" normalizeH="0" baseline="0" noProof="0" dirty="0">
                <a:ln>
                  <a:noFill/>
                </a:ln>
                <a:solidFill>
                  <a:srgbClr val="FFFFFF"/>
                </a:solidFill>
                <a:effectLst/>
                <a:uLnTx/>
                <a:uFillTx/>
                <a:latin typeface="Trebuchet MS"/>
                <a:ea typeface="+mn-ea"/>
                <a:cs typeface="Trebuchet MS"/>
              </a:rPr>
              <a:t>30,000</a:t>
            </a:r>
            <a:r>
              <a:rPr kumimoji="0" sz="1600" b="1" i="0" u="none" strike="noStrike" kern="1200" cap="none" spc="-15" normalizeH="0" baseline="0" noProof="0" dirty="0">
                <a:ln>
                  <a:noFill/>
                </a:ln>
                <a:solidFill>
                  <a:srgbClr val="FFFFFF"/>
                </a:solidFill>
                <a:effectLst/>
                <a:uLnTx/>
                <a:uFillTx/>
                <a:latin typeface="Trebuchet MS"/>
                <a:ea typeface="+mn-ea"/>
                <a:cs typeface="Trebuchet MS"/>
              </a:rPr>
              <a:t> </a:t>
            </a:r>
            <a:r>
              <a:rPr kumimoji="0" sz="1600" b="1" i="0" u="none" strike="noStrike" kern="1200" cap="none" spc="45" normalizeH="0" baseline="0" noProof="0" dirty="0">
                <a:ln>
                  <a:noFill/>
                </a:ln>
                <a:solidFill>
                  <a:srgbClr val="FFFFFF"/>
                </a:solidFill>
                <a:effectLst/>
                <a:uLnTx/>
                <a:uFillTx/>
                <a:latin typeface="Trebuchet MS"/>
                <a:ea typeface="+mn-ea"/>
                <a:cs typeface="Trebuchet MS"/>
              </a:rPr>
              <a:t>Cr</a:t>
            </a:r>
            <a:r>
              <a:rPr kumimoji="0" sz="1600" b="1" i="0" u="none" strike="noStrike" kern="1200" cap="none" spc="-35" normalizeH="0" baseline="0" noProof="0" dirty="0">
                <a:ln>
                  <a:noFill/>
                </a:ln>
                <a:solidFill>
                  <a:srgbClr val="FFFFFF"/>
                </a:solidFill>
                <a:effectLst/>
                <a:uLnTx/>
                <a:uFillTx/>
                <a:latin typeface="Trebuchet MS"/>
                <a:ea typeface="+mn-ea"/>
                <a:cs typeface="Trebuchet MS"/>
              </a:rPr>
              <a:t> </a:t>
            </a:r>
            <a:r>
              <a:rPr kumimoji="0" sz="1600" b="1" i="0" u="none" strike="noStrike" kern="1200" cap="none" spc="10" normalizeH="0" baseline="0" noProof="0" dirty="0">
                <a:ln>
                  <a:noFill/>
                </a:ln>
                <a:solidFill>
                  <a:srgbClr val="FFFFFF"/>
                </a:solidFill>
                <a:effectLst/>
                <a:uLnTx/>
                <a:uFillTx/>
                <a:latin typeface="Trebuchet MS"/>
                <a:ea typeface="+mn-ea"/>
                <a:cs typeface="Trebuchet MS"/>
              </a:rPr>
              <a:t>by</a:t>
            </a:r>
            <a:endParaRPr kumimoji="0" sz="1600" b="0" i="0" u="none" strike="noStrike" kern="1200" cap="none" spc="0" normalizeH="0" baseline="0" noProof="0" dirty="0">
              <a:ln>
                <a:noFill/>
              </a:ln>
              <a:solidFill>
                <a:prstClr val="black"/>
              </a:solidFill>
              <a:effectLst/>
              <a:uLnTx/>
              <a:uFillTx/>
              <a:latin typeface="Trebuchet MS"/>
              <a:ea typeface="+mn-ea"/>
              <a:cs typeface="Trebuchet MS"/>
            </a:endParaRPr>
          </a:p>
          <a:p>
            <a:pPr marL="12700" marR="0" lvl="0" indent="0" algn="l" defTabSz="914400" rtl="0" eaLnBrk="1" fontAlgn="auto" latinLnBrk="0" hangingPunct="1">
              <a:lnSpc>
                <a:spcPts val="1789"/>
              </a:lnSpc>
              <a:spcBef>
                <a:spcPts val="0"/>
              </a:spcBef>
              <a:spcAft>
                <a:spcPts val="0"/>
              </a:spcAft>
              <a:buClrTx/>
              <a:buSzTx/>
              <a:buFontTx/>
              <a:buNone/>
              <a:tabLst/>
              <a:defRPr/>
            </a:pPr>
            <a:r>
              <a:rPr kumimoji="0" sz="1600" b="1" i="0" u="none" strike="noStrike" kern="1200" cap="none" spc="40" normalizeH="0" baseline="0" noProof="0" dirty="0">
                <a:ln>
                  <a:noFill/>
                </a:ln>
                <a:solidFill>
                  <a:srgbClr val="FFFFFF"/>
                </a:solidFill>
                <a:effectLst/>
                <a:uLnTx/>
                <a:uFillTx/>
                <a:latin typeface="Trebuchet MS"/>
                <a:ea typeface="+mn-ea"/>
                <a:cs typeface="Trebuchet MS"/>
              </a:rPr>
              <a:t>2025</a:t>
            </a:r>
            <a:endParaRPr kumimoji="0" sz="1600" b="0" i="0" u="none" strike="noStrike" kern="1200" cap="none" spc="0" normalizeH="0" baseline="0" noProof="0" dirty="0">
              <a:ln>
                <a:noFill/>
              </a:ln>
              <a:solidFill>
                <a:prstClr val="black"/>
              </a:solidFill>
              <a:effectLst/>
              <a:uLnTx/>
              <a:uFillTx/>
              <a:latin typeface="Trebuchet MS"/>
              <a:ea typeface="+mn-ea"/>
              <a:cs typeface="Trebuchet MS"/>
            </a:endParaRPr>
          </a:p>
        </p:txBody>
      </p:sp>
      <p:pic>
        <p:nvPicPr>
          <p:cNvPr id="16" name="object 16"/>
          <p:cNvPicPr/>
          <p:nvPr/>
        </p:nvPicPr>
        <p:blipFill>
          <a:blip r:embed="rId3" cstate="print"/>
          <a:stretch>
            <a:fillRect/>
          </a:stretch>
        </p:blipFill>
        <p:spPr>
          <a:xfrm>
            <a:off x="7749349" y="1668589"/>
            <a:ext cx="1033653" cy="808101"/>
          </a:xfrm>
          <a:prstGeom prst="rect">
            <a:avLst/>
          </a:prstGeom>
        </p:spPr>
      </p:pic>
      <p:sp>
        <p:nvSpPr>
          <p:cNvPr id="17" name="object 17"/>
          <p:cNvSpPr txBox="1"/>
          <p:nvPr/>
        </p:nvSpPr>
        <p:spPr>
          <a:xfrm>
            <a:off x="9605009" y="2802127"/>
            <a:ext cx="1406525" cy="732155"/>
          </a:xfrm>
          <a:prstGeom prst="rect">
            <a:avLst/>
          </a:prstGeom>
        </p:spPr>
        <p:txBody>
          <a:bodyPr vert="horz" wrap="square" lIns="0" tIns="30480" rIns="0" bIns="0" rtlCol="0">
            <a:spAutoFit/>
          </a:bodyPr>
          <a:lstStyle/>
          <a:p>
            <a:pPr marL="12700" marR="5080" lvl="0" indent="0" algn="just" defTabSz="914400" rtl="0" eaLnBrk="1" fontAlgn="auto" latinLnBrk="0" hangingPunct="1">
              <a:lnSpc>
                <a:spcPts val="1820"/>
              </a:lnSpc>
              <a:spcBef>
                <a:spcPts val="240"/>
              </a:spcBef>
              <a:spcAft>
                <a:spcPts val="0"/>
              </a:spcAft>
              <a:buClrTx/>
              <a:buSzTx/>
              <a:buFontTx/>
              <a:buNone/>
              <a:tabLst/>
              <a:defRPr/>
            </a:pPr>
            <a:r>
              <a:rPr kumimoji="0" sz="1600" b="1" i="0" u="none" strike="noStrike" kern="1200" cap="none" spc="10" normalizeH="0" baseline="0" noProof="0" dirty="0">
                <a:ln>
                  <a:noFill/>
                </a:ln>
                <a:effectLst/>
                <a:uLnTx/>
                <a:uFillTx/>
                <a:latin typeface="Trebuchet MS"/>
                <a:ea typeface="+mn-ea"/>
                <a:cs typeface="Trebuchet MS"/>
              </a:rPr>
              <a:t>Higher</a:t>
            </a:r>
            <a:r>
              <a:rPr kumimoji="0" sz="1600" b="1" i="0" u="none" strike="noStrike" kern="1200" cap="none" spc="-50" normalizeH="0" baseline="0" noProof="0" dirty="0">
                <a:ln>
                  <a:noFill/>
                </a:ln>
                <a:effectLst/>
                <a:uLnTx/>
                <a:uFillTx/>
                <a:latin typeface="Trebuchet MS"/>
                <a:ea typeface="+mn-ea"/>
                <a:cs typeface="Trebuchet MS"/>
              </a:rPr>
              <a:t> </a:t>
            </a:r>
            <a:r>
              <a:rPr kumimoji="0" sz="1600" b="1" i="0" u="none" strike="noStrike" kern="1200" cap="none" spc="-35" normalizeH="0" baseline="0" noProof="0" dirty="0">
                <a:ln>
                  <a:noFill/>
                </a:ln>
                <a:effectLst/>
                <a:uLnTx/>
                <a:uFillTx/>
                <a:latin typeface="Trebuchet MS"/>
                <a:ea typeface="+mn-ea"/>
                <a:cs typeface="Trebuchet MS"/>
              </a:rPr>
              <a:t>level</a:t>
            </a:r>
            <a:r>
              <a:rPr kumimoji="0" sz="1600" b="1" i="0" u="none" strike="noStrike" kern="1200" cap="none" spc="-65" normalizeH="0" baseline="0" noProof="0" dirty="0">
                <a:ln>
                  <a:noFill/>
                </a:ln>
                <a:effectLst/>
                <a:uLnTx/>
                <a:uFillTx/>
                <a:latin typeface="Trebuchet MS"/>
                <a:ea typeface="+mn-ea"/>
                <a:cs typeface="Trebuchet MS"/>
              </a:rPr>
              <a:t> </a:t>
            </a:r>
            <a:r>
              <a:rPr kumimoji="0" sz="1600" b="1" i="0" u="none" strike="noStrike" kern="1200" cap="none" spc="-25" normalizeH="0" baseline="0" noProof="0" dirty="0">
                <a:ln>
                  <a:noFill/>
                </a:ln>
                <a:effectLst/>
                <a:uLnTx/>
                <a:uFillTx/>
                <a:latin typeface="Trebuchet MS"/>
                <a:ea typeface="+mn-ea"/>
                <a:cs typeface="Trebuchet MS"/>
              </a:rPr>
              <a:t>of </a:t>
            </a:r>
            <a:r>
              <a:rPr kumimoji="0" sz="1600" b="1" i="0" u="none" strike="noStrike" kern="1200" cap="none" spc="-470" normalizeH="0" baseline="0" noProof="0" dirty="0">
                <a:ln>
                  <a:noFill/>
                </a:ln>
                <a:effectLst/>
                <a:uLnTx/>
                <a:uFillTx/>
                <a:latin typeface="Trebuchet MS"/>
                <a:ea typeface="+mn-ea"/>
                <a:cs typeface="Trebuchet MS"/>
              </a:rPr>
              <a:t> </a:t>
            </a:r>
            <a:r>
              <a:rPr kumimoji="0" sz="1600" b="1" i="0" u="none" strike="noStrike" kern="1200" cap="none" spc="-5" normalizeH="0" baseline="0" noProof="0" dirty="0">
                <a:ln>
                  <a:noFill/>
                </a:ln>
                <a:effectLst/>
                <a:uLnTx/>
                <a:uFillTx/>
                <a:latin typeface="Trebuchet MS"/>
                <a:ea typeface="+mn-ea"/>
                <a:cs typeface="Trebuchet MS"/>
              </a:rPr>
              <a:t>private </a:t>
            </a:r>
            <a:r>
              <a:rPr kumimoji="0" sz="1600" b="1" i="0" u="none" strike="noStrike" kern="1200" cap="none" spc="20" normalizeH="0" baseline="0" noProof="0" dirty="0">
                <a:ln>
                  <a:noFill/>
                </a:ln>
                <a:effectLst/>
                <a:uLnTx/>
                <a:uFillTx/>
                <a:latin typeface="Trebuchet MS"/>
                <a:ea typeface="+mn-ea"/>
                <a:cs typeface="Trebuchet MS"/>
              </a:rPr>
              <a:t>sector </a:t>
            </a:r>
            <a:r>
              <a:rPr kumimoji="0" sz="1600" b="1" i="0" u="none" strike="noStrike" kern="1200" cap="none" spc="-470" normalizeH="0" baseline="0" noProof="0" dirty="0">
                <a:ln>
                  <a:noFill/>
                </a:ln>
                <a:effectLst/>
                <a:uLnTx/>
                <a:uFillTx/>
                <a:latin typeface="Trebuchet MS"/>
                <a:ea typeface="+mn-ea"/>
                <a:cs typeface="Trebuchet MS"/>
              </a:rPr>
              <a:t> </a:t>
            </a:r>
            <a:r>
              <a:rPr kumimoji="0" sz="1600" b="1" i="0" u="none" strike="noStrike" kern="1200" cap="none" spc="0" normalizeH="0" baseline="0" noProof="0" dirty="0">
                <a:ln>
                  <a:noFill/>
                </a:ln>
                <a:effectLst/>
                <a:uLnTx/>
                <a:uFillTx/>
                <a:latin typeface="Trebuchet MS"/>
                <a:ea typeface="+mn-ea"/>
                <a:cs typeface="Trebuchet MS"/>
              </a:rPr>
              <a:t>participation</a:t>
            </a:r>
            <a:endParaRPr kumimoji="0" sz="1600" b="0" i="0" u="none" strike="noStrike" kern="1200" cap="none" spc="0" normalizeH="0" baseline="0" noProof="0" dirty="0">
              <a:ln>
                <a:noFill/>
              </a:ln>
              <a:effectLst/>
              <a:uLnTx/>
              <a:uFillTx/>
              <a:latin typeface="Trebuchet MS"/>
              <a:ea typeface="+mn-ea"/>
              <a:cs typeface="Trebuchet MS"/>
            </a:endParaRPr>
          </a:p>
        </p:txBody>
      </p:sp>
      <p:grpSp>
        <p:nvGrpSpPr>
          <p:cNvPr id="18" name="object 18"/>
          <p:cNvGrpSpPr/>
          <p:nvPr/>
        </p:nvGrpSpPr>
        <p:grpSpPr>
          <a:xfrm>
            <a:off x="9995725" y="1662493"/>
            <a:ext cx="762635" cy="765810"/>
            <a:chOff x="9995725" y="1662493"/>
            <a:chExt cx="762635" cy="765810"/>
          </a:xfrm>
        </p:grpSpPr>
        <p:sp>
          <p:nvSpPr>
            <p:cNvPr id="19" name="object 19"/>
            <p:cNvSpPr/>
            <p:nvPr/>
          </p:nvSpPr>
          <p:spPr>
            <a:xfrm>
              <a:off x="10000488" y="1667255"/>
              <a:ext cx="753110" cy="756285"/>
            </a:xfrm>
            <a:custGeom>
              <a:avLst/>
              <a:gdLst/>
              <a:ahLst/>
              <a:cxnLst/>
              <a:rect l="l" t="t" r="r" b="b"/>
              <a:pathLst>
                <a:path w="753109" h="756285">
                  <a:moveTo>
                    <a:pt x="752855" y="741172"/>
                  </a:moveTo>
                  <a:lnTo>
                    <a:pt x="0" y="741172"/>
                  </a:lnTo>
                  <a:lnTo>
                    <a:pt x="0" y="755904"/>
                  </a:lnTo>
                  <a:lnTo>
                    <a:pt x="752855" y="755904"/>
                  </a:lnTo>
                  <a:lnTo>
                    <a:pt x="752855" y="741172"/>
                  </a:lnTo>
                  <a:close/>
                </a:path>
                <a:path w="753109" h="756285">
                  <a:moveTo>
                    <a:pt x="185546" y="239649"/>
                  </a:moveTo>
                  <a:lnTo>
                    <a:pt x="41275" y="239649"/>
                  </a:lnTo>
                  <a:lnTo>
                    <a:pt x="41275" y="592074"/>
                  </a:lnTo>
                  <a:lnTo>
                    <a:pt x="17652" y="627507"/>
                  </a:lnTo>
                  <a:lnTo>
                    <a:pt x="17652" y="725805"/>
                  </a:lnTo>
                  <a:lnTo>
                    <a:pt x="32384" y="725805"/>
                  </a:lnTo>
                  <a:lnTo>
                    <a:pt x="32384" y="632079"/>
                  </a:lnTo>
                  <a:lnTo>
                    <a:pt x="55879" y="596773"/>
                  </a:lnTo>
                  <a:lnTo>
                    <a:pt x="55879" y="254381"/>
                  </a:lnTo>
                  <a:lnTo>
                    <a:pt x="185546" y="254381"/>
                  </a:lnTo>
                  <a:lnTo>
                    <a:pt x="185546" y="239649"/>
                  </a:lnTo>
                  <a:close/>
                </a:path>
                <a:path w="753109" h="756285">
                  <a:moveTo>
                    <a:pt x="537844" y="153162"/>
                  </a:moveTo>
                  <a:lnTo>
                    <a:pt x="214883" y="153162"/>
                  </a:lnTo>
                  <a:lnTo>
                    <a:pt x="214883" y="725805"/>
                  </a:lnTo>
                  <a:lnTo>
                    <a:pt x="326516" y="725805"/>
                  </a:lnTo>
                  <a:lnTo>
                    <a:pt x="326516" y="669544"/>
                  </a:lnTo>
                  <a:lnTo>
                    <a:pt x="537844" y="669544"/>
                  </a:lnTo>
                  <a:lnTo>
                    <a:pt x="537844" y="639445"/>
                  </a:lnTo>
                  <a:lnTo>
                    <a:pt x="295401" y="639445"/>
                  </a:lnTo>
                  <a:lnTo>
                    <a:pt x="295401" y="595503"/>
                  </a:lnTo>
                  <a:lnTo>
                    <a:pt x="537844" y="595503"/>
                  </a:lnTo>
                  <a:lnTo>
                    <a:pt x="537844" y="565912"/>
                  </a:lnTo>
                  <a:lnTo>
                    <a:pt x="295401" y="565912"/>
                  </a:lnTo>
                  <a:lnTo>
                    <a:pt x="295401" y="520065"/>
                  </a:lnTo>
                  <a:lnTo>
                    <a:pt x="537844" y="520065"/>
                  </a:lnTo>
                  <a:lnTo>
                    <a:pt x="537844" y="490728"/>
                  </a:lnTo>
                  <a:lnTo>
                    <a:pt x="295401" y="490728"/>
                  </a:lnTo>
                  <a:lnTo>
                    <a:pt x="295401" y="445008"/>
                  </a:lnTo>
                  <a:lnTo>
                    <a:pt x="537844" y="445008"/>
                  </a:lnTo>
                  <a:lnTo>
                    <a:pt x="537844" y="415671"/>
                  </a:lnTo>
                  <a:lnTo>
                    <a:pt x="295401" y="415671"/>
                  </a:lnTo>
                  <a:lnTo>
                    <a:pt x="295401" y="369824"/>
                  </a:lnTo>
                  <a:lnTo>
                    <a:pt x="537844" y="369824"/>
                  </a:lnTo>
                  <a:lnTo>
                    <a:pt x="537844" y="340233"/>
                  </a:lnTo>
                  <a:lnTo>
                    <a:pt x="295401" y="340233"/>
                  </a:lnTo>
                  <a:lnTo>
                    <a:pt x="295401" y="294767"/>
                  </a:lnTo>
                  <a:lnTo>
                    <a:pt x="537844" y="294767"/>
                  </a:lnTo>
                  <a:lnTo>
                    <a:pt x="537844" y="265176"/>
                  </a:lnTo>
                  <a:lnTo>
                    <a:pt x="295401" y="265176"/>
                  </a:lnTo>
                  <a:lnTo>
                    <a:pt x="295401" y="218948"/>
                  </a:lnTo>
                  <a:lnTo>
                    <a:pt x="537844" y="218948"/>
                  </a:lnTo>
                  <a:lnTo>
                    <a:pt x="537844" y="153162"/>
                  </a:lnTo>
                  <a:close/>
                </a:path>
                <a:path w="753109" h="756285">
                  <a:moveTo>
                    <a:pt x="369061" y="684276"/>
                  </a:moveTo>
                  <a:lnTo>
                    <a:pt x="341375" y="684276"/>
                  </a:lnTo>
                  <a:lnTo>
                    <a:pt x="341375" y="725805"/>
                  </a:lnTo>
                  <a:lnTo>
                    <a:pt x="369061" y="725805"/>
                  </a:lnTo>
                  <a:lnTo>
                    <a:pt x="369061" y="684276"/>
                  </a:lnTo>
                  <a:close/>
                </a:path>
                <a:path w="753109" h="756285">
                  <a:moveTo>
                    <a:pt x="411352" y="684276"/>
                  </a:moveTo>
                  <a:lnTo>
                    <a:pt x="383793" y="684276"/>
                  </a:lnTo>
                  <a:lnTo>
                    <a:pt x="383793" y="725805"/>
                  </a:lnTo>
                  <a:lnTo>
                    <a:pt x="411352" y="725805"/>
                  </a:lnTo>
                  <a:lnTo>
                    <a:pt x="411352" y="684276"/>
                  </a:lnTo>
                  <a:close/>
                </a:path>
                <a:path w="753109" h="756285">
                  <a:moveTo>
                    <a:pt x="537844" y="669544"/>
                  </a:moveTo>
                  <a:lnTo>
                    <a:pt x="426084" y="669544"/>
                  </a:lnTo>
                  <a:lnTo>
                    <a:pt x="426084" y="725805"/>
                  </a:lnTo>
                  <a:lnTo>
                    <a:pt x="537844" y="725805"/>
                  </a:lnTo>
                  <a:lnTo>
                    <a:pt x="537844" y="669544"/>
                  </a:lnTo>
                  <a:close/>
                </a:path>
                <a:path w="753109" h="756285">
                  <a:moveTo>
                    <a:pt x="711580" y="239649"/>
                  </a:moveTo>
                  <a:lnTo>
                    <a:pt x="567181" y="239649"/>
                  </a:lnTo>
                  <a:lnTo>
                    <a:pt x="567181" y="254381"/>
                  </a:lnTo>
                  <a:lnTo>
                    <a:pt x="696976" y="254381"/>
                  </a:lnTo>
                  <a:lnTo>
                    <a:pt x="696976" y="596773"/>
                  </a:lnTo>
                  <a:lnTo>
                    <a:pt x="720470" y="632079"/>
                  </a:lnTo>
                  <a:lnTo>
                    <a:pt x="720470" y="725805"/>
                  </a:lnTo>
                  <a:lnTo>
                    <a:pt x="735202" y="725805"/>
                  </a:lnTo>
                  <a:lnTo>
                    <a:pt x="735202" y="627507"/>
                  </a:lnTo>
                  <a:lnTo>
                    <a:pt x="711580" y="592074"/>
                  </a:lnTo>
                  <a:lnTo>
                    <a:pt x="711580" y="239649"/>
                  </a:lnTo>
                  <a:close/>
                </a:path>
                <a:path w="753109" h="756285">
                  <a:moveTo>
                    <a:pt x="114680" y="595503"/>
                  </a:moveTo>
                  <a:lnTo>
                    <a:pt x="85343" y="595503"/>
                  </a:lnTo>
                  <a:lnTo>
                    <a:pt x="85343" y="639445"/>
                  </a:lnTo>
                  <a:lnTo>
                    <a:pt x="114680" y="639445"/>
                  </a:lnTo>
                  <a:lnTo>
                    <a:pt x="114680" y="595503"/>
                  </a:lnTo>
                  <a:close/>
                </a:path>
                <a:path w="753109" h="756285">
                  <a:moveTo>
                    <a:pt x="181101" y="595503"/>
                  </a:moveTo>
                  <a:lnTo>
                    <a:pt x="151510" y="595503"/>
                  </a:lnTo>
                  <a:lnTo>
                    <a:pt x="151510" y="639445"/>
                  </a:lnTo>
                  <a:lnTo>
                    <a:pt x="181101" y="639445"/>
                  </a:lnTo>
                  <a:lnTo>
                    <a:pt x="181101" y="595503"/>
                  </a:lnTo>
                  <a:close/>
                </a:path>
                <a:path w="753109" h="756285">
                  <a:moveTo>
                    <a:pt x="361695" y="595503"/>
                  </a:moveTo>
                  <a:lnTo>
                    <a:pt x="324865" y="595503"/>
                  </a:lnTo>
                  <a:lnTo>
                    <a:pt x="324865" y="639445"/>
                  </a:lnTo>
                  <a:lnTo>
                    <a:pt x="361695" y="639445"/>
                  </a:lnTo>
                  <a:lnTo>
                    <a:pt x="361695" y="595503"/>
                  </a:lnTo>
                  <a:close/>
                </a:path>
                <a:path w="753109" h="756285">
                  <a:moveTo>
                    <a:pt x="427989" y="595503"/>
                  </a:moveTo>
                  <a:lnTo>
                    <a:pt x="391159" y="595503"/>
                  </a:lnTo>
                  <a:lnTo>
                    <a:pt x="391159" y="639445"/>
                  </a:lnTo>
                  <a:lnTo>
                    <a:pt x="427989" y="639445"/>
                  </a:lnTo>
                  <a:lnTo>
                    <a:pt x="427989" y="595503"/>
                  </a:lnTo>
                  <a:close/>
                </a:path>
                <a:path w="753109" h="756285">
                  <a:moveTo>
                    <a:pt x="537844" y="595503"/>
                  </a:moveTo>
                  <a:lnTo>
                    <a:pt x="457453" y="595503"/>
                  </a:lnTo>
                  <a:lnTo>
                    <a:pt x="457453" y="639445"/>
                  </a:lnTo>
                  <a:lnTo>
                    <a:pt x="537844" y="639445"/>
                  </a:lnTo>
                  <a:lnTo>
                    <a:pt x="537844" y="595503"/>
                  </a:lnTo>
                  <a:close/>
                </a:path>
                <a:path w="753109" h="756285">
                  <a:moveTo>
                    <a:pt x="601217" y="595503"/>
                  </a:moveTo>
                  <a:lnTo>
                    <a:pt x="571626" y="595503"/>
                  </a:lnTo>
                  <a:lnTo>
                    <a:pt x="571626" y="639445"/>
                  </a:lnTo>
                  <a:lnTo>
                    <a:pt x="601217" y="639445"/>
                  </a:lnTo>
                  <a:lnTo>
                    <a:pt x="601217" y="595503"/>
                  </a:lnTo>
                  <a:close/>
                </a:path>
                <a:path w="753109" h="756285">
                  <a:moveTo>
                    <a:pt x="667384" y="595503"/>
                  </a:moveTo>
                  <a:lnTo>
                    <a:pt x="637920" y="595503"/>
                  </a:lnTo>
                  <a:lnTo>
                    <a:pt x="637920" y="639445"/>
                  </a:lnTo>
                  <a:lnTo>
                    <a:pt x="667384" y="639445"/>
                  </a:lnTo>
                  <a:lnTo>
                    <a:pt x="667384" y="595503"/>
                  </a:lnTo>
                  <a:close/>
                </a:path>
                <a:path w="753109" h="756285">
                  <a:moveTo>
                    <a:pt x="114680" y="520065"/>
                  </a:moveTo>
                  <a:lnTo>
                    <a:pt x="85343" y="520065"/>
                  </a:lnTo>
                  <a:lnTo>
                    <a:pt x="85343" y="565912"/>
                  </a:lnTo>
                  <a:lnTo>
                    <a:pt x="114680" y="565912"/>
                  </a:lnTo>
                  <a:lnTo>
                    <a:pt x="114680" y="520065"/>
                  </a:lnTo>
                  <a:close/>
                </a:path>
                <a:path w="753109" h="756285">
                  <a:moveTo>
                    <a:pt x="181101" y="520065"/>
                  </a:moveTo>
                  <a:lnTo>
                    <a:pt x="151510" y="520065"/>
                  </a:lnTo>
                  <a:lnTo>
                    <a:pt x="151510" y="565912"/>
                  </a:lnTo>
                  <a:lnTo>
                    <a:pt x="181101" y="565912"/>
                  </a:lnTo>
                  <a:lnTo>
                    <a:pt x="181101" y="520065"/>
                  </a:lnTo>
                  <a:close/>
                </a:path>
                <a:path w="753109" h="756285">
                  <a:moveTo>
                    <a:pt x="361695" y="520065"/>
                  </a:moveTo>
                  <a:lnTo>
                    <a:pt x="324865" y="520065"/>
                  </a:lnTo>
                  <a:lnTo>
                    <a:pt x="324865" y="565912"/>
                  </a:lnTo>
                  <a:lnTo>
                    <a:pt x="361695" y="565912"/>
                  </a:lnTo>
                  <a:lnTo>
                    <a:pt x="361695" y="520065"/>
                  </a:lnTo>
                  <a:close/>
                </a:path>
                <a:path w="753109" h="756285">
                  <a:moveTo>
                    <a:pt x="427989" y="520065"/>
                  </a:moveTo>
                  <a:lnTo>
                    <a:pt x="391159" y="520065"/>
                  </a:lnTo>
                  <a:lnTo>
                    <a:pt x="391159" y="565912"/>
                  </a:lnTo>
                  <a:lnTo>
                    <a:pt x="427989" y="565912"/>
                  </a:lnTo>
                  <a:lnTo>
                    <a:pt x="427989" y="520065"/>
                  </a:lnTo>
                  <a:close/>
                </a:path>
                <a:path w="753109" h="756285">
                  <a:moveTo>
                    <a:pt x="537844" y="520065"/>
                  </a:moveTo>
                  <a:lnTo>
                    <a:pt x="457453" y="520065"/>
                  </a:lnTo>
                  <a:lnTo>
                    <a:pt x="457453" y="565912"/>
                  </a:lnTo>
                  <a:lnTo>
                    <a:pt x="537844" y="565912"/>
                  </a:lnTo>
                  <a:lnTo>
                    <a:pt x="537844" y="520065"/>
                  </a:lnTo>
                  <a:close/>
                </a:path>
                <a:path w="753109" h="756285">
                  <a:moveTo>
                    <a:pt x="601217" y="520065"/>
                  </a:moveTo>
                  <a:lnTo>
                    <a:pt x="571626" y="520065"/>
                  </a:lnTo>
                  <a:lnTo>
                    <a:pt x="571626" y="565912"/>
                  </a:lnTo>
                  <a:lnTo>
                    <a:pt x="601217" y="565912"/>
                  </a:lnTo>
                  <a:lnTo>
                    <a:pt x="601217" y="520065"/>
                  </a:lnTo>
                  <a:close/>
                </a:path>
                <a:path w="753109" h="756285">
                  <a:moveTo>
                    <a:pt x="667384" y="520065"/>
                  </a:moveTo>
                  <a:lnTo>
                    <a:pt x="637920" y="520065"/>
                  </a:lnTo>
                  <a:lnTo>
                    <a:pt x="637920" y="565912"/>
                  </a:lnTo>
                  <a:lnTo>
                    <a:pt x="667384" y="565912"/>
                  </a:lnTo>
                  <a:lnTo>
                    <a:pt x="667384" y="520065"/>
                  </a:lnTo>
                  <a:close/>
                </a:path>
                <a:path w="753109" h="756285">
                  <a:moveTo>
                    <a:pt x="114680" y="445008"/>
                  </a:moveTo>
                  <a:lnTo>
                    <a:pt x="85343" y="445008"/>
                  </a:lnTo>
                  <a:lnTo>
                    <a:pt x="85343" y="490728"/>
                  </a:lnTo>
                  <a:lnTo>
                    <a:pt x="114680" y="490728"/>
                  </a:lnTo>
                  <a:lnTo>
                    <a:pt x="114680" y="445008"/>
                  </a:lnTo>
                  <a:close/>
                </a:path>
                <a:path w="753109" h="756285">
                  <a:moveTo>
                    <a:pt x="181101" y="445008"/>
                  </a:moveTo>
                  <a:lnTo>
                    <a:pt x="151510" y="445008"/>
                  </a:lnTo>
                  <a:lnTo>
                    <a:pt x="151510" y="490728"/>
                  </a:lnTo>
                  <a:lnTo>
                    <a:pt x="181101" y="490728"/>
                  </a:lnTo>
                  <a:lnTo>
                    <a:pt x="181101" y="445008"/>
                  </a:lnTo>
                  <a:close/>
                </a:path>
                <a:path w="753109" h="756285">
                  <a:moveTo>
                    <a:pt x="361695" y="445008"/>
                  </a:moveTo>
                  <a:lnTo>
                    <a:pt x="324865" y="445008"/>
                  </a:lnTo>
                  <a:lnTo>
                    <a:pt x="324865" y="490728"/>
                  </a:lnTo>
                  <a:lnTo>
                    <a:pt x="361695" y="490728"/>
                  </a:lnTo>
                  <a:lnTo>
                    <a:pt x="361695" y="445008"/>
                  </a:lnTo>
                  <a:close/>
                </a:path>
                <a:path w="753109" h="756285">
                  <a:moveTo>
                    <a:pt x="427989" y="445008"/>
                  </a:moveTo>
                  <a:lnTo>
                    <a:pt x="391159" y="445008"/>
                  </a:lnTo>
                  <a:lnTo>
                    <a:pt x="391159" y="490728"/>
                  </a:lnTo>
                  <a:lnTo>
                    <a:pt x="427989" y="490728"/>
                  </a:lnTo>
                  <a:lnTo>
                    <a:pt x="427989" y="445008"/>
                  </a:lnTo>
                  <a:close/>
                </a:path>
                <a:path w="753109" h="756285">
                  <a:moveTo>
                    <a:pt x="537844" y="445008"/>
                  </a:moveTo>
                  <a:lnTo>
                    <a:pt x="457453" y="445008"/>
                  </a:lnTo>
                  <a:lnTo>
                    <a:pt x="457453" y="490728"/>
                  </a:lnTo>
                  <a:lnTo>
                    <a:pt x="537844" y="490728"/>
                  </a:lnTo>
                  <a:lnTo>
                    <a:pt x="537844" y="445008"/>
                  </a:lnTo>
                  <a:close/>
                </a:path>
                <a:path w="753109" h="756285">
                  <a:moveTo>
                    <a:pt x="601217" y="445008"/>
                  </a:moveTo>
                  <a:lnTo>
                    <a:pt x="571626" y="445008"/>
                  </a:lnTo>
                  <a:lnTo>
                    <a:pt x="571626" y="490728"/>
                  </a:lnTo>
                  <a:lnTo>
                    <a:pt x="601217" y="490728"/>
                  </a:lnTo>
                  <a:lnTo>
                    <a:pt x="601217" y="445008"/>
                  </a:lnTo>
                  <a:close/>
                </a:path>
                <a:path w="753109" h="756285">
                  <a:moveTo>
                    <a:pt x="667384" y="445008"/>
                  </a:moveTo>
                  <a:lnTo>
                    <a:pt x="637920" y="445008"/>
                  </a:lnTo>
                  <a:lnTo>
                    <a:pt x="637920" y="490728"/>
                  </a:lnTo>
                  <a:lnTo>
                    <a:pt x="667384" y="490728"/>
                  </a:lnTo>
                  <a:lnTo>
                    <a:pt x="667384" y="445008"/>
                  </a:lnTo>
                  <a:close/>
                </a:path>
                <a:path w="753109" h="756285">
                  <a:moveTo>
                    <a:pt x="114680" y="369824"/>
                  </a:moveTo>
                  <a:lnTo>
                    <a:pt x="85343" y="369824"/>
                  </a:lnTo>
                  <a:lnTo>
                    <a:pt x="85343" y="415671"/>
                  </a:lnTo>
                  <a:lnTo>
                    <a:pt x="114680" y="415671"/>
                  </a:lnTo>
                  <a:lnTo>
                    <a:pt x="114680" y="369824"/>
                  </a:lnTo>
                  <a:close/>
                </a:path>
                <a:path w="753109" h="756285">
                  <a:moveTo>
                    <a:pt x="181101" y="369824"/>
                  </a:moveTo>
                  <a:lnTo>
                    <a:pt x="151510" y="369824"/>
                  </a:lnTo>
                  <a:lnTo>
                    <a:pt x="151510" y="415671"/>
                  </a:lnTo>
                  <a:lnTo>
                    <a:pt x="181101" y="415671"/>
                  </a:lnTo>
                  <a:lnTo>
                    <a:pt x="181101" y="369824"/>
                  </a:lnTo>
                  <a:close/>
                </a:path>
                <a:path w="753109" h="756285">
                  <a:moveTo>
                    <a:pt x="361695" y="369824"/>
                  </a:moveTo>
                  <a:lnTo>
                    <a:pt x="324865" y="369824"/>
                  </a:lnTo>
                  <a:lnTo>
                    <a:pt x="324865" y="415671"/>
                  </a:lnTo>
                  <a:lnTo>
                    <a:pt x="361695" y="415671"/>
                  </a:lnTo>
                  <a:lnTo>
                    <a:pt x="361695" y="369824"/>
                  </a:lnTo>
                  <a:close/>
                </a:path>
                <a:path w="753109" h="756285">
                  <a:moveTo>
                    <a:pt x="427989" y="369824"/>
                  </a:moveTo>
                  <a:lnTo>
                    <a:pt x="391159" y="369824"/>
                  </a:lnTo>
                  <a:lnTo>
                    <a:pt x="391159" y="415671"/>
                  </a:lnTo>
                  <a:lnTo>
                    <a:pt x="427989" y="415671"/>
                  </a:lnTo>
                  <a:lnTo>
                    <a:pt x="427989" y="369824"/>
                  </a:lnTo>
                  <a:close/>
                </a:path>
                <a:path w="753109" h="756285">
                  <a:moveTo>
                    <a:pt x="537844" y="369824"/>
                  </a:moveTo>
                  <a:lnTo>
                    <a:pt x="457453" y="369824"/>
                  </a:lnTo>
                  <a:lnTo>
                    <a:pt x="457453" y="415671"/>
                  </a:lnTo>
                  <a:lnTo>
                    <a:pt x="537844" y="415671"/>
                  </a:lnTo>
                  <a:lnTo>
                    <a:pt x="537844" y="369824"/>
                  </a:lnTo>
                  <a:close/>
                </a:path>
                <a:path w="753109" h="756285">
                  <a:moveTo>
                    <a:pt x="601217" y="369824"/>
                  </a:moveTo>
                  <a:lnTo>
                    <a:pt x="571626" y="369824"/>
                  </a:lnTo>
                  <a:lnTo>
                    <a:pt x="571626" y="415671"/>
                  </a:lnTo>
                  <a:lnTo>
                    <a:pt x="601217" y="415671"/>
                  </a:lnTo>
                  <a:lnTo>
                    <a:pt x="601217" y="369824"/>
                  </a:lnTo>
                  <a:close/>
                </a:path>
                <a:path w="753109" h="756285">
                  <a:moveTo>
                    <a:pt x="667384" y="369824"/>
                  </a:moveTo>
                  <a:lnTo>
                    <a:pt x="637920" y="369824"/>
                  </a:lnTo>
                  <a:lnTo>
                    <a:pt x="637920" y="415671"/>
                  </a:lnTo>
                  <a:lnTo>
                    <a:pt x="667384" y="415671"/>
                  </a:lnTo>
                  <a:lnTo>
                    <a:pt x="667384" y="369824"/>
                  </a:lnTo>
                  <a:close/>
                </a:path>
                <a:path w="753109" h="756285">
                  <a:moveTo>
                    <a:pt x="114680" y="296926"/>
                  </a:moveTo>
                  <a:lnTo>
                    <a:pt x="85343" y="296926"/>
                  </a:lnTo>
                  <a:lnTo>
                    <a:pt x="85343" y="340233"/>
                  </a:lnTo>
                  <a:lnTo>
                    <a:pt x="114680" y="340233"/>
                  </a:lnTo>
                  <a:lnTo>
                    <a:pt x="114680" y="296926"/>
                  </a:lnTo>
                  <a:close/>
                </a:path>
                <a:path w="753109" h="756285">
                  <a:moveTo>
                    <a:pt x="181101" y="296926"/>
                  </a:moveTo>
                  <a:lnTo>
                    <a:pt x="151510" y="296926"/>
                  </a:lnTo>
                  <a:lnTo>
                    <a:pt x="151510" y="340233"/>
                  </a:lnTo>
                  <a:lnTo>
                    <a:pt x="181101" y="340233"/>
                  </a:lnTo>
                  <a:lnTo>
                    <a:pt x="181101" y="296926"/>
                  </a:lnTo>
                  <a:close/>
                </a:path>
                <a:path w="753109" h="756285">
                  <a:moveTo>
                    <a:pt x="361695" y="294767"/>
                  </a:moveTo>
                  <a:lnTo>
                    <a:pt x="324865" y="294767"/>
                  </a:lnTo>
                  <a:lnTo>
                    <a:pt x="324865" y="340233"/>
                  </a:lnTo>
                  <a:lnTo>
                    <a:pt x="361695" y="340233"/>
                  </a:lnTo>
                  <a:lnTo>
                    <a:pt x="361695" y="294767"/>
                  </a:lnTo>
                  <a:close/>
                </a:path>
                <a:path w="753109" h="756285">
                  <a:moveTo>
                    <a:pt x="427989" y="294767"/>
                  </a:moveTo>
                  <a:lnTo>
                    <a:pt x="391159" y="294767"/>
                  </a:lnTo>
                  <a:lnTo>
                    <a:pt x="391159" y="340233"/>
                  </a:lnTo>
                  <a:lnTo>
                    <a:pt x="427989" y="340233"/>
                  </a:lnTo>
                  <a:lnTo>
                    <a:pt x="427989" y="294767"/>
                  </a:lnTo>
                  <a:close/>
                </a:path>
                <a:path w="753109" h="756285">
                  <a:moveTo>
                    <a:pt x="537844" y="294767"/>
                  </a:moveTo>
                  <a:lnTo>
                    <a:pt x="457453" y="294767"/>
                  </a:lnTo>
                  <a:lnTo>
                    <a:pt x="457453" y="340233"/>
                  </a:lnTo>
                  <a:lnTo>
                    <a:pt x="537844" y="340233"/>
                  </a:lnTo>
                  <a:lnTo>
                    <a:pt x="537844" y="294767"/>
                  </a:lnTo>
                  <a:close/>
                </a:path>
                <a:path w="753109" h="756285">
                  <a:moveTo>
                    <a:pt x="601217" y="296926"/>
                  </a:moveTo>
                  <a:lnTo>
                    <a:pt x="571626" y="296926"/>
                  </a:lnTo>
                  <a:lnTo>
                    <a:pt x="571626" y="340233"/>
                  </a:lnTo>
                  <a:lnTo>
                    <a:pt x="601217" y="340233"/>
                  </a:lnTo>
                  <a:lnTo>
                    <a:pt x="601217" y="296926"/>
                  </a:lnTo>
                  <a:close/>
                </a:path>
                <a:path w="753109" h="756285">
                  <a:moveTo>
                    <a:pt x="667384" y="296926"/>
                  </a:moveTo>
                  <a:lnTo>
                    <a:pt x="637920" y="296926"/>
                  </a:lnTo>
                  <a:lnTo>
                    <a:pt x="637920" y="340233"/>
                  </a:lnTo>
                  <a:lnTo>
                    <a:pt x="667384" y="340233"/>
                  </a:lnTo>
                  <a:lnTo>
                    <a:pt x="667384" y="296926"/>
                  </a:lnTo>
                  <a:close/>
                </a:path>
                <a:path w="753109" h="756285">
                  <a:moveTo>
                    <a:pt x="361695" y="218948"/>
                  </a:moveTo>
                  <a:lnTo>
                    <a:pt x="324865" y="218948"/>
                  </a:lnTo>
                  <a:lnTo>
                    <a:pt x="324865" y="265176"/>
                  </a:lnTo>
                  <a:lnTo>
                    <a:pt x="361695" y="265176"/>
                  </a:lnTo>
                  <a:lnTo>
                    <a:pt x="361695" y="218948"/>
                  </a:lnTo>
                  <a:close/>
                </a:path>
                <a:path w="753109" h="756285">
                  <a:moveTo>
                    <a:pt x="427989" y="218948"/>
                  </a:moveTo>
                  <a:lnTo>
                    <a:pt x="391159" y="218948"/>
                  </a:lnTo>
                  <a:lnTo>
                    <a:pt x="391159" y="265176"/>
                  </a:lnTo>
                  <a:lnTo>
                    <a:pt x="427989" y="265176"/>
                  </a:lnTo>
                  <a:lnTo>
                    <a:pt x="427989" y="218948"/>
                  </a:lnTo>
                  <a:close/>
                </a:path>
                <a:path w="753109" h="756285">
                  <a:moveTo>
                    <a:pt x="537844" y="218948"/>
                  </a:moveTo>
                  <a:lnTo>
                    <a:pt x="457453" y="218948"/>
                  </a:lnTo>
                  <a:lnTo>
                    <a:pt x="457453" y="265176"/>
                  </a:lnTo>
                  <a:lnTo>
                    <a:pt x="537844" y="265176"/>
                  </a:lnTo>
                  <a:lnTo>
                    <a:pt x="537844" y="218948"/>
                  </a:lnTo>
                  <a:close/>
                </a:path>
                <a:path w="753109" h="756285">
                  <a:moveTo>
                    <a:pt x="374776" y="0"/>
                  </a:moveTo>
                  <a:lnTo>
                    <a:pt x="38607" y="146050"/>
                  </a:lnTo>
                  <a:lnTo>
                    <a:pt x="38607" y="208280"/>
                  </a:lnTo>
                  <a:lnTo>
                    <a:pt x="185546" y="208280"/>
                  </a:lnTo>
                  <a:lnTo>
                    <a:pt x="185546" y="178689"/>
                  </a:lnTo>
                  <a:lnTo>
                    <a:pt x="68198" y="178689"/>
                  </a:lnTo>
                  <a:lnTo>
                    <a:pt x="68198" y="165227"/>
                  </a:lnTo>
                  <a:lnTo>
                    <a:pt x="374776" y="32258"/>
                  </a:lnTo>
                  <a:lnTo>
                    <a:pt x="449615" y="32258"/>
                  </a:lnTo>
                  <a:lnTo>
                    <a:pt x="374776" y="0"/>
                  </a:lnTo>
                  <a:close/>
                </a:path>
                <a:path w="753109" h="756285">
                  <a:moveTo>
                    <a:pt x="449615" y="32258"/>
                  </a:moveTo>
                  <a:lnTo>
                    <a:pt x="374776" y="32258"/>
                  </a:lnTo>
                  <a:lnTo>
                    <a:pt x="684276" y="165227"/>
                  </a:lnTo>
                  <a:lnTo>
                    <a:pt x="684276" y="178689"/>
                  </a:lnTo>
                  <a:lnTo>
                    <a:pt x="567181" y="178689"/>
                  </a:lnTo>
                  <a:lnTo>
                    <a:pt x="567181" y="208280"/>
                  </a:lnTo>
                  <a:lnTo>
                    <a:pt x="713612" y="208280"/>
                  </a:lnTo>
                  <a:lnTo>
                    <a:pt x="713612" y="146050"/>
                  </a:lnTo>
                  <a:lnTo>
                    <a:pt x="449615" y="32258"/>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object 20"/>
            <p:cNvSpPr/>
            <p:nvPr/>
          </p:nvSpPr>
          <p:spPr>
            <a:xfrm>
              <a:off x="10000488" y="1667255"/>
              <a:ext cx="753110" cy="756285"/>
            </a:xfrm>
            <a:custGeom>
              <a:avLst/>
              <a:gdLst/>
              <a:ahLst/>
              <a:cxnLst/>
              <a:rect l="l" t="t" r="r" b="b"/>
              <a:pathLst>
                <a:path w="753109" h="756285">
                  <a:moveTo>
                    <a:pt x="752855" y="755904"/>
                  </a:moveTo>
                  <a:lnTo>
                    <a:pt x="0" y="755904"/>
                  </a:lnTo>
                  <a:lnTo>
                    <a:pt x="0" y="741172"/>
                  </a:lnTo>
                  <a:lnTo>
                    <a:pt x="752855" y="741172"/>
                  </a:lnTo>
                  <a:lnTo>
                    <a:pt x="752855" y="755904"/>
                  </a:lnTo>
                  <a:close/>
                </a:path>
                <a:path w="753109" h="756285">
                  <a:moveTo>
                    <a:pt x="185546" y="208280"/>
                  </a:moveTo>
                  <a:lnTo>
                    <a:pt x="38607" y="208280"/>
                  </a:lnTo>
                  <a:lnTo>
                    <a:pt x="38607" y="146050"/>
                  </a:lnTo>
                  <a:lnTo>
                    <a:pt x="374776" y="0"/>
                  </a:lnTo>
                  <a:lnTo>
                    <a:pt x="713612" y="146050"/>
                  </a:lnTo>
                  <a:lnTo>
                    <a:pt x="713612" y="208280"/>
                  </a:lnTo>
                  <a:lnTo>
                    <a:pt x="567181" y="208280"/>
                  </a:lnTo>
                  <a:lnTo>
                    <a:pt x="567181" y="178689"/>
                  </a:lnTo>
                  <a:lnTo>
                    <a:pt x="684276" y="178689"/>
                  </a:lnTo>
                  <a:lnTo>
                    <a:pt x="684276" y="165227"/>
                  </a:lnTo>
                  <a:lnTo>
                    <a:pt x="374776" y="32258"/>
                  </a:lnTo>
                  <a:lnTo>
                    <a:pt x="68198" y="165227"/>
                  </a:lnTo>
                  <a:lnTo>
                    <a:pt x="68198" y="178689"/>
                  </a:lnTo>
                  <a:lnTo>
                    <a:pt x="185546" y="178689"/>
                  </a:lnTo>
                  <a:lnTo>
                    <a:pt x="185546" y="208280"/>
                  </a:lnTo>
                  <a:close/>
                </a:path>
                <a:path w="753109" h="756285">
                  <a:moveTo>
                    <a:pt x="567181" y="239649"/>
                  </a:moveTo>
                  <a:lnTo>
                    <a:pt x="711580" y="239649"/>
                  </a:lnTo>
                  <a:lnTo>
                    <a:pt x="711580" y="592074"/>
                  </a:lnTo>
                  <a:lnTo>
                    <a:pt x="735202" y="627507"/>
                  </a:lnTo>
                  <a:lnTo>
                    <a:pt x="735202" y="725805"/>
                  </a:lnTo>
                  <a:lnTo>
                    <a:pt x="720470" y="725805"/>
                  </a:lnTo>
                  <a:lnTo>
                    <a:pt x="720470" y="632079"/>
                  </a:lnTo>
                  <a:lnTo>
                    <a:pt x="696976" y="596773"/>
                  </a:lnTo>
                  <a:lnTo>
                    <a:pt x="696976" y="254381"/>
                  </a:lnTo>
                  <a:lnTo>
                    <a:pt x="567181" y="254381"/>
                  </a:lnTo>
                  <a:lnTo>
                    <a:pt x="567181" y="239649"/>
                  </a:lnTo>
                  <a:close/>
                </a:path>
                <a:path w="753109" h="756285">
                  <a:moveTo>
                    <a:pt x="17652" y="725805"/>
                  </a:moveTo>
                  <a:lnTo>
                    <a:pt x="17652" y="627507"/>
                  </a:lnTo>
                  <a:lnTo>
                    <a:pt x="41275" y="592074"/>
                  </a:lnTo>
                  <a:lnTo>
                    <a:pt x="41275" y="239649"/>
                  </a:lnTo>
                  <a:lnTo>
                    <a:pt x="185546" y="239649"/>
                  </a:lnTo>
                  <a:lnTo>
                    <a:pt x="185546" y="254381"/>
                  </a:lnTo>
                  <a:lnTo>
                    <a:pt x="55879" y="254381"/>
                  </a:lnTo>
                  <a:lnTo>
                    <a:pt x="55879" y="596773"/>
                  </a:lnTo>
                  <a:lnTo>
                    <a:pt x="32384" y="632079"/>
                  </a:lnTo>
                  <a:lnTo>
                    <a:pt x="32384" y="725805"/>
                  </a:lnTo>
                  <a:lnTo>
                    <a:pt x="17652" y="725805"/>
                  </a:lnTo>
                  <a:close/>
                </a:path>
                <a:path w="753109" h="756285">
                  <a:moveTo>
                    <a:pt x="214883" y="725805"/>
                  </a:moveTo>
                  <a:lnTo>
                    <a:pt x="214883" y="153162"/>
                  </a:lnTo>
                  <a:lnTo>
                    <a:pt x="537844" y="153162"/>
                  </a:lnTo>
                  <a:lnTo>
                    <a:pt x="537844" y="725805"/>
                  </a:lnTo>
                  <a:lnTo>
                    <a:pt x="426084" y="725805"/>
                  </a:lnTo>
                  <a:lnTo>
                    <a:pt x="426084" y="669544"/>
                  </a:lnTo>
                  <a:lnTo>
                    <a:pt x="326516" y="669544"/>
                  </a:lnTo>
                  <a:lnTo>
                    <a:pt x="326516" y="725805"/>
                  </a:lnTo>
                  <a:lnTo>
                    <a:pt x="214883" y="725805"/>
                  </a:lnTo>
                  <a:close/>
                </a:path>
                <a:path w="753109" h="756285">
                  <a:moveTo>
                    <a:pt x="411352" y="725805"/>
                  </a:moveTo>
                  <a:lnTo>
                    <a:pt x="383793" y="725805"/>
                  </a:lnTo>
                  <a:lnTo>
                    <a:pt x="383793" y="684276"/>
                  </a:lnTo>
                  <a:lnTo>
                    <a:pt x="411352" y="684276"/>
                  </a:lnTo>
                  <a:lnTo>
                    <a:pt x="411352" y="725805"/>
                  </a:lnTo>
                  <a:close/>
                </a:path>
                <a:path w="753109" h="756285">
                  <a:moveTo>
                    <a:pt x="369061" y="725805"/>
                  </a:moveTo>
                  <a:lnTo>
                    <a:pt x="341375" y="725805"/>
                  </a:lnTo>
                  <a:lnTo>
                    <a:pt x="341375" y="684276"/>
                  </a:lnTo>
                  <a:lnTo>
                    <a:pt x="369061" y="684276"/>
                  </a:lnTo>
                  <a:lnTo>
                    <a:pt x="369061" y="725805"/>
                  </a:lnTo>
                  <a:close/>
                </a:path>
                <a:path w="753109" h="756285">
                  <a:moveTo>
                    <a:pt x="457453" y="218948"/>
                  </a:moveTo>
                  <a:lnTo>
                    <a:pt x="457453" y="265176"/>
                  </a:lnTo>
                  <a:lnTo>
                    <a:pt x="427989" y="265176"/>
                  </a:lnTo>
                  <a:lnTo>
                    <a:pt x="427989" y="218948"/>
                  </a:lnTo>
                  <a:lnTo>
                    <a:pt x="457453" y="218948"/>
                  </a:lnTo>
                  <a:close/>
                </a:path>
                <a:path w="753109" h="756285">
                  <a:moveTo>
                    <a:pt x="457453" y="294767"/>
                  </a:moveTo>
                  <a:lnTo>
                    <a:pt x="457453" y="340233"/>
                  </a:lnTo>
                  <a:lnTo>
                    <a:pt x="427989" y="340233"/>
                  </a:lnTo>
                  <a:lnTo>
                    <a:pt x="427989" y="294767"/>
                  </a:lnTo>
                  <a:lnTo>
                    <a:pt x="457453" y="294767"/>
                  </a:lnTo>
                  <a:close/>
                </a:path>
                <a:path w="753109" h="756285">
                  <a:moveTo>
                    <a:pt x="457453" y="369824"/>
                  </a:moveTo>
                  <a:lnTo>
                    <a:pt x="457453" y="415671"/>
                  </a:lnTo>
                  <a:lnTo>
                    <a:pt x="427989" y="415671"/>
                  </a:lnTo>
                  <a:lnTo>
                    <a:pt x="427989" y="369824"/>
                  </a:lnTo>
                  <a:lnTo>
                    <a:pt x="457453" y="369824"/>
                  </a:lnTo>
                  <a:close/>
                </a:path>
                <a:path w="753109" h="756285">
                  <a:moveTo>
                    <a:pt x="457453" y="445008"/>
                  </a:moveTo>
                  <a:lnTo>
                    <a:pt x="457453" y="490728"/>
                  </a:lnTo>
                  <a:lnTo>
                    <a:pt x="427989" y="490728"/>
                  </a:lnTo>
                  <a:lnTo>
                    <a:pt x="427989" y="445008"/>
                  </a:lnTo>
                  <a:lnTo>
                    <a:pt x="457453" y="445008"/>
                  </a:lnTo>
                  <a:close/>
                </a:path>
                <a:path w="753109" h="756285">
                  <a:moveTo>
                    <a:pt x="457453" y="520065"/>
                  </a:moveTo>
                  <a:lnTo>
                    <a:pt x="457453" y="565912"/>
                  </a:lnTo>
                  <a:lnTo>
                    <a:pt x="427989" y="565912"/>
                  </a:lnTo>
                  <a:lnTo>
                    <a:pt x="427989" y="520065"/>
                  </a:lnTo>
                  <a:lnTo>
                    <a:pt x="457453" y="520065"/>
                  </a:lnTo>
                  <a:close/>
                </a:path>
                <a:path w="753109" h="756285">
                  <a:moveTo>
                    <a:pt x="457453" y="595503"/>
                  </a:moveTo>
                  <a:lnTo>
                    <a:pt x="457453" y="639445"/>
                  </a:lnTo>
                  <a:lnTo>
                    <a:pt x="427989" y="639445"/>
                  </a:lnTo>
                  <a:lnTo>
                    <a:pt x="427989" y="595503"/>
                  </a:lnTo>
                  <a:lnTo>
                    <a:pt x="457453" y="595503"/>
                  </a:lnTo>
                  <a:close/>
                </a:path>
                <a:path w="753109" h="756285">
                  <a:moveTo>
                    <a:pt x="391159" y="218948"/>
                  </a:moveTo>
                  <a:lnTo>
                    <a:pt x="391159" y="265176"/>
                  </a:lnTo>
                  <a:lnTo>
                    <a:pt x="361695" y="265176"/>
                  </a:lnTo>
                  <a:lnTo>
                    <a:pt x="361695" y="218948"/>
                  </a:lnTo>
                  <a:lnTo>
                    <a:pt x="391159" y="218948"/>
                  </a:lnTo>
                  <a:close/>
                </a:path>
                <a:path w="753109" h="756285">
                  <a:moveTo>
                    <a:pt x="391159" y="294767"/>
                  </a:moveTo>
                  <a:lnTo>
                    <a:pt x="391159" y="340233"/>
                  </a:lnTo>
                  <a:lnTo>
                    <a:pt x="361695" y="340233"/>
                  </a:lnTo>
                  <a:lnTo>
                    <a:pt x="361695" y="294767"/>
                  </a:lnTo>
                  <a:lnTo>
                    <a:pt x="391159" y="294767"/>
                  </a:lnTo>
                  <a:close/>
                </a:path>
                <a:path w="753109" h="756285">
                  <a:moveTo>
                    <a:pt x="391159" y="369824"/>
                  </a:moveTo>
                  <a:lnTo>
                    <a:pt x="391159" y="415671"/>
                  </a:lnTo>
                  <a:lnTo>
                    <a:pt x="361695" y="415671"/>
                  </a:lnTo>
                  <a:lnTo>
                    <a:pt x="361695" y="369824"/>
                  </a:lnTo>
                  <a:lnTo>
                    <a:pt x="391159" y="369824"/>
                  </a:lnTo>
                  <a:close/>
                </a:path>
                <a:path w="753109" h="756285">
                  <a:moveTo>
                    <a:pt x="391159" y="445008"/>
                  </a:moveTo>
                  <a:lnTo>
                    <a:pt x="391159" y="490728"/>
                  </a:lnTo>
                  <a:lnTo>
                    <a:pt x="361695" y="490728"/>
                  </a:lnTo>
                  <a:lnTo>
                    <a:pt x="361695" y="445008"/>
                  </a:lnTo>
                  <a:lnTo>
                    <a:pt x="391159" y="445008"/>
                  </a:lnTo>
                  <a:close/>
                </a:path>
                <a:path w="753109" h="756285">
                  <a:moveTo>
                    <a:pt x="391159" y="520065"/>
                  </a:moveTo>
                  <a:lnTo>
                    <a:pt x="391159" y="565912"/>
                  </a:lnTo>
                  <a:lnTo>
                    <a:pt x="361695" y="565912"/>
                  </a:lnTo>
                  <a:lnTo>
                    <a:pt x="361695" y="520065"/>
                  </a:lnTo>
                  <a:lnTo>
                    <a:pt x="391159" y="520065"/>
                  </a:lnTo>
                  <a:close/>
                </a:path>
                <a:path w="753109" h="756285">
                  <a:moveTo>
                    <a:pt x="391159" y="595503"/>
                  </a:moveTo>
                  <a:lnTo>
                    <a:pt x="391159" y="639445"/>
                  </a:lnTo>
                  <a:lnTo>
                    <a:pt x="361695" y="639445"/>
                  </a:lnTo>
                  <a:lnTo>
                    <a:pt x="361695" y="595503"/>
                  </a:lnTo>
                  <a:lnTo>
                    <a:pt x="391159" y="595503"/>
                  </a:lnTo>
                  <a:close/>
                </a:path>
                <a:path w="753109" h="756285">
                  <a:moveTo>
                    <a:pt x="324865" y="218948"/>
                  </a:moveTo>
                  <a:lnTo>
                    <a:pt x="324865" y="265176"/>
                  </a:lnTo>
                  <a:lnTo>
                    <a:pt x="295401" y="265176"/>
                  </a:lnTo>
                  <a:lnTo>
                    <a:pt x="295401" y="218948"/>
                  </a:lnTo>
                  <a:lnTo>
                    <a:pt x="324865" y="218948"/>
                  </a:lnTo>
                  <a:close/>
                </a:path>
                <a:path w="753109" h="756285">
                  <a:moveTo>
                    <a:pt x="324865" y="294767"/>
                  </a:moveTo>
                  <a:lnTo>
                    <a:pt x="324865" y="340233"/>
                  </a:lnTo>
                  <a:lnTo>
                    <a:pt x="295401" y="340233"/>
                  </a:lnTo>
                  <a:lnTo>
                    <a:pt x="295401" y="294767"/>
                  </a:lnTo>
                  <a:lnTo>
                    <a:pt x="324865" y="294767"/>
                  </a:lnTo>
                  <a:close/>
                </a:path>
                <a:path w="753109" h="756285">
                  <a:moveTo>
                    <a:pt x="324865" y="369824"/>
                  </a:moveTo>
                  <a:lnTo>
                    <a:pt x="324865" y="415671"/>
                  </a:lnTo>
                  <a:lnTo>
                    <a:pt x="295401" y="415671"/>
                  </a:lnTo>
                  <a:lnTo>
                    <a:pt x="295401" y="369824"/>
                  </a:lnTo>
                  <a:lnTo>
                    <a:pt x="324865" y="369824"/>
                  </a:lnTo>
                  <a:close/>
                </a:path>
                <a:path w="753109" h="756285">
                  <a:moveTo>
                    <a:pt x="324865" y="445008"/>
                  </a:moveTo>
                  <a:lnTo>
                    <a:pt x="324865" y="490728"/>
                  </a:lnTo>
                  <a:lnTo>
                    <a:pt x="295401" y="490728"/>
                  </a:lnTo>
                  <a:lnTo>
                    <a:pt x="295401" y="445008"/>
                  </a:lnTo>
                  <a:lnTo>
                    <a:pt x="324865" y="445008"/>
                  </a:lnTo>
                  <a:close/>
                </a:path>
                <a:path w="753109" h="756285">
                  <a:moveTo>
                    <a:pt x="324865" y="520065"/>
                  </a:moveTo>
                  <a:lnTo>
                    <a:pt x="324865" y="565912"/>
                  </a:lnTo>
                  <a:lnTo>
                    <a:pt x="295401" y="565912"/>
                  </a:lnTo>
                  <a:lnTo>
                    <a:pt x="295401" y="520065"/>
                  </a:lnTo>
                  <a:lnTo>
                    <a:pt x="324865" y="520065"/>
                  </a:lnTo>
                  <a:close/>
                </a:path>
                <a:path w="753109" h="756285">
                  <a:moveTo>
                    <a:pt x="324865" y="595503"/>
                  </a:moveTo>
                  <a:lnTo>
                    <a:pt x="324865" y="639445"/>
                  </a:lnTo>
                  <a:lnTo>
                    <a:pt x="295401" y="639445"/>
                  </a:lnTo>
                  <a:lnTo>
                    <a:pt x="295401" y="595503"/>
                  </a:lnTo>
                  <a:lnTo>
                    <a:pt x="324865" y="595503"/>
                  </a:lnTo>
                  <a:close/>
                </a:path>
                <a:path w="753109" h="756285">
                  <a:moveTo>
                    <a:pt x="667384" y="296926"/>
                  </a:moveTo>
                  <a:lnTo>
                    <a:pt x="667384" y="340233"/>
                  </a:lnTo>
                  <a:lnTo>
                    <a:pt x="637920" y="340233"/>
                  </a:lnTo>
                  <a:lnTo>
                    <a:pt x="637920" y="296926"/>
                  </a:lnTo>
                  <a:lnTo>
                    <a:pt x="667384" y="296926"/>
                  </a:lnTo>
                  <a:close/>
                </a:path>
                <a:path w="753109" h="756285">
                  <a:moveTo>
                    <a:pt x="667384" y="369824"/>
                  </a:moveTo>
                  <a:lnTo>
                    <a:pt x="667384" y="415671"/>
                  </a:lnTo>
                  <a:lnTo>
                    <a:pt x="637920" y="415671"/>
                  </a:lnTo>
                  <a:lnTo>
                    <a:pt x="637920" y="369824"/>
                  </a:lnTo>
                  <a:lnTo>
                    <a:pt x="667384" y="369824"/>
                  </a:lnTo>
                  <a:close/>
                </a:path>
                <a:path w="753109" h="756285">
                  <a:moveTo>
                    <a:pt x="667384" y="445008"/>
                  </a:moveTo>
                  <a:lnTo>
                    <a:pt x="667384" y="490728"/>
                  </a:lnTo>
                  <a:lnTo>
                    <a:pt x="637920" y="490728"/>
                  </a:lnTo>
                  <a:lnTo>
                    <a:pt x="637920" y="445008"/>
                  </a:lnTo>
                  <a:lnTo>
                    <a:pt x="667384" y="445008"/>
                  </a:lnTo>
                  <a:close/>
                </a:path>
                <a:path w="753109" h="756285">
                  <a:moveTo>
                    <a:pt x="667384" y="520065"/>
                  </a:moveTo>
                  <a:lnTo>
                    <a:pt x="667384" y="565912"/>
                  </a:lnTo>
                  <a:lnTo>
                    <a:pt x="637920" y="565912"/>
                  </a:lnTo>
                  <a:lnTo>
                    <a:pt x="637920" y="520065"/>
                  </a:lnTo>
                  <a:lnTo>
                    <a:pt x="667384" y="520065"/>
                  </a:lnTo>
                  <a:close/>
                </a:path>
                <a:path w="753109" h="756285">
                  <a:moveTo>
                    <a:pt x="667384" y="595503"/>
                  </a:moveTo>
                  <a:lnTo>
                    <a:pt x="667384" y="639445"/>
                  </a:lnTo>
                  <a:lnTo>
                    <a:pt x="637920" y="639445"/>
                  </a:lnTo>
                  <a:lnTo>
                    <a:pt x="637920" y="595503"/>
                  </a:lnTo>
                  <a:lnTo>
                    <a:pt x="667384" y="595503"/>
                  </a:lnTo>
                  <a:close/>
                </a:path>
                <a:path w="753109" h="756285">
                  <a:moveTo>
                    <a:pt x="601217" y="296926"/>
                  </a:moveTo>
                  <a:lnTo>
                    <a:pt x="601217" y="340233"/>
                  </a:lnTo>
                  <a:lnTo>
                    <a:pt x="571626" y="340233"/>
                  </a:lnTo>
                  <a:lnTo>
                    <a:pt x="571626" y="296926"/>
                  </a:lnTo>
                  <a:lnTo>
                    <a:pt x="601217" y="296926"/>
                  </a:lnTo>
                  <a:close/>
                </a:path>
                <a:path w="753109" h="756285">
                  <a:moveTo>
                    <a:pt x="601217" y="369824"/>
                  </a:moveTo>
                  <a:lnTo>
                    <a:pt x="601217" y="415671"/>
                  </a:lnTo>
                  <a:lnTo>
                    <a:pt x="571626" y="415671"/>
                  </a:lnTo>
                  <a:lnTo>
                    <a:pt x="571626" y="369824"/>
                  </a:lnTo>
                  <a:lnTo>
                    <a:pt x="601217" y="369824"/>
                  </a:lnTo>
                  <a:close/>
                </a:path>
                <a:path w="753109" h="756285">
                  <a:moveTo>
                    <a:pt x="601217" y="445008"/>
                  </a:moveTo>
                  <a:lnTo>
                    <a:pt x="601217" y="490728"/>
                  </a:lnTo>
                  <a:lnTo>
                    <a:pt x="571626" y="490728"/>
                  </a:lnTo>
                  <a:lnTo>
                    <a:pt x="571626" y="445008"/>
                  </a:lnTo>
                  <a:lnTo>
                    <a:pt x="601217" y="445008"/>
                  </a:lnTo>
                  <a:close/>
                </a:path>
                <a:path w="753109" h="756285">
                  <a:moveTo>
                    <a:pt x="601217" y="520065"/>
                  </a:moveTo>
                  <a:lnTo>
                    <a:pt x="601217" y="565912"/>
                  </a:lnTo>
                  <a:lnTo>
                    <a:pt x="571626" y="565912"/>
                  </a:lnTo>
                  <a:lnTo>
                    <a:pt x="571626" y="520065"/>
                  </a:lnTo>
                  <a:lnTo>
                    <a:pt x="601217" y="520065"/>
                  </a:lnTo>
                  <a:close/>
                </a:path>
                <a:path w="753109" h="756285">
                  <a:moveTo>
                    <a:pt x="601217" y="595503"/>
                  </a:moveTo>
                  <a:lnTo>
                    <a:pt x="601217" y="639445"/>
                  </a:lnTo>
                  <a:lnTo>
                    <a:pt x="571626" y="639445"/>
                  </a:lnTo>
                  <a:lnTo>
                    <a:pt x="571626" y="595503"/>
                  </a:lnTo>
                  <a:lnTo>
                    <a:pt x="601217" y="595503"/>
                  </a:lnTo>
                  <a:close/>
                </a:path>
                <a:path w="753109" h="756285">
                  <a:moveTo>
                    <a:pt x="114680" y="296926"/>
                  </a:moveTo>
                  <a:lnTo>
                    <a:pt x="114680" y="340233"/>
                  </a:lnTo>
                  <a:lnTo>
                    <a:pt x="85343" y="340233"/>
                  </a:lnTo>
                  <a:lnTo>
                    <a:pt x="85343" y="296926"/>
                  </a:lnTo>
                  <a:lnTo>
                    <a:pt x="114680" y="296926"/>
                  </a:lnTo>
                  <a:close/>
                </a:path>
                <a:path w="753109" h="756285">
                  <a:moveTo>
                    <a:pt x="114680" y="369824"/>
                  </a:moveTo>
                  <a:lnTo>
                    <a:pt x="114680" y="415671"/>
                  </a:lnTo>
                  <a:lnTo>
                    <a:pt x="85343" y="415671"/>
                  </a:lnTo>
                  <a:lnTo>
                    <a:pt x="85343" y="369824"/>
                  </a:lnTo>
                  <a:lnTo>
                    <a:pt x="114680" y="369824"/>
                  </a:lnTo>
                  <a:close/>
                </a:path>
                <a:path w="753109" h="756285">
                  <a:moveTo>
                    <a:pt x="114680" y="445008"/>
                  </a:moveTo>
                  <a:lnTo>
                    <a:pt x="114680" y="490728"/>
                  </a:lnTo>
                  <a:lnTo>
                    <a:pt x="85343" y="490728"/>
                  </a:lnTo>
                  <a:lnTo>
                    <a:pt x="85343" y="445008"/>
                  </a:lnTo>
                  <a:lnTo>
                    <a:pt x="114680" y="445008"/>
                  </a:lnTo>
                  <a:close/>
                </a:path>
                <a:path w="753109" h="756285">
                  <a:moveTo>
                    <a:pt x="114680" y="520065"/>
                  </a:moveTo>
                  <a:lnTo>
                    <a:pt x="114680" y="565912"/>
                  </a:lnTo>
                  <a:lnTo>
                    <a:pt x="85343" y="565912"/>
                  </a:lnTo>
                  <a:lnTo>
                    <a:pt x="85343" y="520065"/>
                  </a:lnTo>
                  <a:lnTo>
                    <a:pt x="114680" y="520065"/>
                  </a:lnTo>
                  <a:close/>
                </a:path>
                <a:path w="753109" h="756285">
                  <a:moveTo>
                    <a:pt x="114680" y="595503"/>
                  </a:moveTo>
                  <a:lnTo>
                    <a:pt x="114680" y="639445"/>
                  </a:lnTo>
                  <a:lnTo>
                    <a:pt x="85343" y="639445"/>
                  </a:lnTo>
                  <a:lnTo>
                    <a:pt x="85343" y="595503"/>
                  </a:lnTo>
                  <a:lnTo>
                    <a:pt x="114680" y="595503"/>
                  </a:lnTo>
                  <a:close/>
                </a:path>
                <a:path w="753109" h="756285">
                  <a:moveTo>
                    <a:pt x="181101" y="296926"/>
                  </a:moveTo>
                  <a:lnTo>
                    <a:pt x="181101" y="340233"/>
                  </a:lnTo>
                  <a:lnTo>
                    <a:pt x="151510" y="340233"/>
                  </a:lnTo>
                  <a:lnTo>
                    <a:pt x="151510" y="296926"/>
                  </a:lnTo>
                  <a:lnTo>
                    <a:pt x="181101" y="296926"/>
                  </a:lnTo>
                  <a:close/>
                </a:path>
                <a:path w="753109" h="756285">
                  <a:moveTo>
                    <a:pt x="181101" y="369824"/>
                  </a:moveTo>
                  <a:lnTo>
                    <a:pt x="181101" y="415671"/>
                  </a:lnTo>
                  <a:lnTo>
                    <a:pt x="151510" y="415671"/>
                  </a:lnTo>
                  <a:lnTo>
                    <a:pt x="151510" y="369824"/>
                  </a:lnTo>
                  <a:lnTo>
                    <a:pt x="181101" y="369824"/>
                  </a:lnTo>
                  <a:close/>
                </a:path>
                <a:path w="753109" h="756285">
                  <a:moveTo>
                    <a:pt x="181101" y="445008"/>
                  </a:moveTo>
                  <a:lnTo>
                    <a:pt x="181101" y="490728"/>
                  </a:lnTo>
                  <a:lnTo>
                    <a:pt x="151510" y="490728"/>
                  </a:lnTo>
                  <a:lnTo>
                    <a:pt x="151510" y="445008"/>
                  </a:lnTo>
                  <a:lnTo>
                    <a:pt x="181101" y="445008"/>
                  </a:lnTo>
                  <a:close/>
                </a:path>
                <a:path w="753109" h="756285">
                  <a:moveTo>
                    <a:pt x="181101" y="520065"/>
                  </a:moveTo>
                  <a:lnTo>
                    <a:pt x="181101" y="565912"/>
                  </a:lnTo>
                  <a:lnTo>
                    <a:pt x="151510" y="565912"/>
                  </a:lnTo>
                  <a:lnTo>
                    <a:pt x="151510" y="520065"/>
                  </a:lnTo>
                  <a:lnTo>
                    <a:pt x="181101" y="520065"/>
                  </a:lnTo>
                  <a:close/>
                </a:path>
                <a:path w="753109" h="756285">
                  <a:moveTo>
                    <a:pt x="181101" y="595503"/>
                  </a:moveTo>
                  <a:lnTo>
                    <a:pt x="181101" y="639445"/>
                  </a:lnTo>
                  <a:lnTo>
                    <a:pt x="151510" y="639445"/>
                  </a:lnTo>
                  <a:lnTo>
                    <a:pt x="151510" y="595503"/>
                  </a:lnTo>
                  <a:lnTo>
                    <a:pt x="181101" y="595503"/>
                  </a:lnTo>
                  <a:close/>
                </a:path>
              </a:pathLst>
            </a:custGeom>
            <a:ln w="952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1" name="object 21"/>
          <p:cNvSpPr txBox="1"/>
          <p:nvPr/>
        </p:nvSpPr>
        <p:spPr>
          <a:xfrm>
            <a:off x="609600" y="5495544"/>
            <a:ext cx="11058525" cy="481542"/>
          </a:xfrm>
          <a:prstGeom prst="rect">
            <a:avLst/>
          </a:prstGeom>
          <a:solidFill>
            <a:srgbClr val="C00000"/>
          </a:solidFill>
        </p:spPr>
        <p:txBody>
          <a:bodyPr vert="horz" wrap="square" lIns="0" tIns="4445" rIns="0" bIns="0" rtlCol="0">
            <a:spAutoFit/>
          </a:bodyPr>
          <a:lstStyle/>
          <a:p>
            <a:pPr marL="0" marR="0" lvl="0" indent="0" algn="l" defTabSz="914400" rtl="0" eaLnBrk="1" fontAlgn="auto" latinLnBrk="0" hangingPunct="1">
              <a:lnSpc>
                <a:spcPct val="100000"/>
              </a:lnSpc>
              <a:spcBef>
                <a:spcPts val="35"/>
              </a:spcBef>
              <a:spcAft>
                <a:spcPts val="0"/>
              </a:spcAft>
              <a:buClrTx/>
              <a:buSzTx/>
              <a:buFontTx/>
              <a:buNone/>
              <a:tabLst/>
              <a:defRPr/>
            </a:pPr>
            <a:endParaRPr kumimoji="0" lang="en-IN" sz="1500" b="0" i="0" u="none" strike="noStrike" kern="1200" cap="none" spc="0" normalizeH="0" baseline="0" noProof="0" dirty="0">
              <a:ln>
                <a:noFill/>
              </a:ln>
              <a:solidFill>
                <a:prstClr val="black"/>
              </a:solidFill>
              <a:effectLst/>
              <a:uLnTx/>
              <a:uFillTx/>
              <a:latin typeface="Times New Roman"/>
              <a:ea typeface="+mn-ea"/>
              <a:cs typeface="Times New Roman"/>
            </a:endParaRPr>
          </a:p>
          <a:p>
            <a:pPr marL="238125"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30" normalizeH="0" baseline="0" noProof="0" dirty="0">
                <a:ln>
                  <a:noFill/>
                </a:ln>
                <a:solidFill>
                  <a:srgbClr val="FFFFFF"/>
                </a:solidFill>
                <a:effectLst/>
                <a:uLnTx/>
                <a:uFillTx/>
                <a:latin typeface="Trebuchet MS"/>
                <a:ea typeface="+mn-ea"/>
                <a:cs typeface="Trebuchet MS"/>
              </a:rPr>
              <a:t>Translating</a:t>
            </a:r>
            <a:r>
              <a:rPr kumimoji="0" sz="1600" b="1" i="0" u="none" strike="noStrike" kern="1200" cap="none" spc="10" normalizeH="0" baseline="0" noProof="0" dirty="0">
                <a:ln>
                  <a:noFill/>
                </a:ln>
                <a:solidFill>
                  <a:srgbClr val="FFFFFF"/>
                </a:solidFill>
                <a:effectLst/>
                <a:uLnTx/>
                <a:uFillTx/>
                <a:latin typeface="Trebuchet MS"/>
                <a:ea typeface="+mn-ea"/>
                <a:cs typeface="Trebuchet MS"/>
              </a:rPr>
              <a:t> </a:t>
            </a:r>
            <a:r>
              <a:rPr kumimoji="0" sz="1600" b="1" i="0" u="none" strike="noStrike" kern="1200" cap="none" spc="0" normalizeH="0" baseline="0" noProof="0" dirty="0">
                <a:ln>
                  <a:noFill/>
                </a:ln>
                <a:solidFill>
                  <a:srgbClr val="FFFFFF"/>
                </a:solidFill>
                <a:effectLst/>
                <a:uLnTx/>
                <a:uFillTx/>
                <a:latin typeface="Trebuchet MS"/>
                <a:ea typeface="+mn-ea"/>
                <a:cs typeface="Trebuchet MS"/>
              </a:rPr>
              <a:t>policy</a:t>
            </a:r>
            <a:r>
              <a:rPr kumimoji="0" sz="1600" b="1" i="0" u="none" strike="noStrike" kern="1200" cap="none" spc="-15" normalizeH="0" baseline="0" noProof="0" dirty="0">
                <a:ln>
                  <a:noFill/>
                </a:ln>
                <a:solidFill>
                  <a:srgbClr val="FFFFFF"/>
                </a:solidFill>
                <a:effectLst/>
                <a:uLnTx/>
                <a:uFillTx/>
                <a:latin typeface="Trebuchet MS"/>
                <a:ea typeface="+mn-ea"/>
                <a:cs typeface="Trebuchet MS"/>
              </a:rPr>
              <a:t> </a:t>
            </a:r>
            <a:r>
              <a:rPr kumimoji="0" sz="1600" b="1" i="0" u="none" strike="noStrike" kern="1200" cap="none" spc="0" normalizeH="0" baseline="0" noProof="0" dirty="0">
                <a:ln>
                  <a:noFill/>
                </a:ln>
                <a:solidFill>
                  <a:srgbClr val="FFFFFF"/>
                </a:solidFill>
                <a:effectLst/>
                <a:uLnTx/>
                <a:uFillTx/>
                <a:latin typeface="Trebuchet MS"/>
                <a:ea typeface="+mn-ea"/>
                <a:cs typeface="Trebuchet MS"/>
              </a:rPr>
              <a:t>intent</a:t>
            </a:r>
            <a:r>
              <a:rPr kumimoji="0" sz="1600" b="1" i="0" u="none" strike="noStrike" kern="1200" cap="none" spc="-5" normalizeH="0" baseline="0" noProof="0" dirty="0">
                <a:ln>
                  <a:noFill/>
                </a:ln>
                <a:solidFill>
                  <a:srgbClr val="FFFFFF"/>
                </a:solidFill>
                <a:effectLst/>
                <a:uLnTx/>
                <a:uFillTx/>
                <a:latin typeface="Trebuchet MS"/>
                <a:ea typeface="+mn-ea"/>
                <a:cs typeface="Trebuchet MS"/>
              </a:rPr>
              <a:t> </a:t>
            </a:r>
            <a:r>
              <a:rPr kumimoji="0" sz="1600" b="1" i="0" u="none" strike="noStrike" kern="1200" cap="none" spc="-10" normalizeH="0" baseline="0" noProof="0" dirty="0">
                <a:ln>
                  <a:noFill/>
                </a:ln>
                <a:solidFill>
                  <a:srgbClr val="FFFFFF"/>
                </a:solidFill>
                <a:effectLst/>
                <a:uLnTx/>
                <a:uFillTx/>
                <a:latin typeface="Trebuchet MS"/>
                <a:ea typeface="+mn-ea"/>
                <a:cs typeface="Trebuchet MS"/>
              </a:rPr>
              <a:t>and</a:t>
            </a:r>
            <a:r>
              <a:rPr kumimoji="0" sz="1600" b="1" i="0" u="none" strike="noStrike" kern="1200" cap="none" spc="5" normalizeH="0" baseline="0" noProof="0" dirty="0">
                <a:ln>
                  <a:noFill/>
                </a:ln>
                <a:solidFill>
                  <a:srgbClr val="FFFFFF"/>
                </a:solidFill>
                <a:effectLst/>
                <a:uLnTx/>
                <a:uFillTx/>
                <a:latin typeface="Trebuchet MS"/>
                <a:ea typeface="+mn-ea"/>
                <a:cs typeface="Trebuchet MS"/>
              </a:rPr>
              <a:t> </a:t>
            </a:r>
            <a:r>
              <a:rPr kumimoji="0" sz="1600" b="1" i="0" u="none" strike="noStrike" kern="1200" cap="none" spc="50" normalizeH="0" baseline="0" noProof="0" dirty="0">
                <a:ln>
                  <a:noFill/>
                </a:ln>
                <a:solidFill>
                  <a:srgbClr val="FFFFFF"/>
                </a:solidFill>
                <a:effectLst/>
                <a:uLnTx/>
                <a:uFillTx/>
                <a:latin typeface="Trebuchet MS"/>
                <a:ea typeface="+mn-ea"/>
                <a:cs typeface="Trebuchet MS"/>
              </a:rPr>
              <a:t>targets</a:t>
            </a:r>
            <a:r>
              <a:rPr kumimoji="0" sz="1600" b="1" i="0" u="none" strike="noStrike" kern="1200" cap="none" spc="0" normalizeH="0" baseline="0" noProof="0" dirty="0">
                <a:ln>
                  <a:noFill/>
                </a:ln>
                <a:solidFill>
                  <a:srgbClr val="FFFFFF"/>
                </a:solidFill>
                <a:effectLst/>
                <a:uLnTx/>
                <a:uFillTx/>
                <a:latin typeface="Trebuchet MS"/>
                <a:ea typeface="+mn-ea"/>
                <a:cs typeface="Trebuchet MS"/>
              </a:rPr>
              <a:t> into</a:t>
            </a:r>
            <a:r>
              <a:rPr kumimoji="0" sz="1600" b="1" i="0" u="none" strike="noStrike" kern="1200" cap="none" spc="-5" normalizeH="0" baseline="0" noProof="0" dirty="0">
                <a:ln>
                  <a:noFill/>
                </a:ln>
                <a:solidFill>
                  <a:srgbClr val="FFFFFF"/>
                </a:solidFill>
                <a:effectLst/>
                <a:uLnTx/>
                <a:uFillTx/>
                <a:latin typeface="Trebuchet MS"/>
                <a:ea typeface="+mn-ea"/>
                <a:cs typeface="Trebuchet MS"/>
              </a:rPr>
              <a:t> </a:t>
            </a:r>
            <a:r>
              <a:rPr kumimoji="0" sz="1600" b="1" i="0" u="none" strike="noStrike" kern="1200" cap="none" spc="10" normalizeH="0" baseline="0" noProof="0" dirty="0">
                <a:ln>
                  <a:noFill/>
                </a:ln>
                <a:solidFill>
                  <a:srgbClr val="FFFFFF"/>
                </a:solidFill>
                <a:effectLst/>
                <a:uLnTx/>
                <a:uFillTx/>
                <a:latin typeface="Trebuchet MS"/>
                <a:ea typeface="+mn-ea"/>
                <a:cs typeface="Trebuchet MS"/>
              </a:rPr>
              <a:t>reality</a:t>
            </a:r>
            <a:r>
              <a:rPr kumimoji="0" sz="1600" b="1" i="0" u="none" strike="noStrike" kern="1200" cap="none" spc="-5" normalizeH="0" baseline="0" noProof="0" dirty="0">
                <a:ln>
                  <a:noFill/>
                </a:ln>
                <a:solidFill>
                  <a:srgbClr val="FFFFFF"/>
                </a:solidFill>
                <a:effectLst/>
                <a:uLnTx/>
                <a:uFillTx/>
                <a:latin typeface="Trebuchet MS"/>
                <a:ea typeface="+mn-ea"/>
                <a:cs typeface="Trebuchet MS"/>
              </a:rPr>
              <a:t> </a:t>
            </a:r>
            <a:r>
              <a:rPr kumimoji="0" lang="en-IN" sz="1600" b="1" i="0" u="none" strike="noStrike" kern="1200" cap="none" spc="-35" normalizeH="0" baseline="0" noProof="0" dirty="0">
                <a:ln>
                  <a:noFill/>
                </a:ln>
                <a:solidFill>
                  <a:srgbClr val="FFFFFF"/>
                </a:solidFill>
                <a:effectLst/>
                <a:uLnTx/>
                <a:uFillTx/>
                <a:latin typeface="Trebuchet MS"/>
                <a:ea typeface="+mn-ea"/>
                <a:cs typeface="Trebuchet MS"/>
              </a:rPr>
              <a:t>through </a:t>
            </a:r>
            <a:r>
              <a:rPr kumimoji="0" sz="1600" b="1" i="0" u="none" strike="noStrike" kern="1200" cap="none" spc="40" normalizeH="0" baseline="0" noProof="0" dirty="0">
                <a:ln>
                  <a:noFill/>
                </a:ln>
                <a:solidFill>
                  <a:srgbClr val="FFFFFF"/>
                </a:solidFill>
                <a:effectLst/>
                <a:uLnTx/>
                <a:uFillTx/>
                <a:latin typeface="Trebuchet MS"/>
                <a:ea typeface="+mn-ea"/>
                <a:cs typeface="Trebuchet MS"/>
              </a:rPr>
              <a:t>strategic</a:t>
            </a:r>
            <a:r>
              <a:rPr kumimoji="0" sz="1600" b="1" i="0" u="none" strike="noStrike" kern="1200" cap="none" spc="15" normalizeH="0" baseline="0" noProof="0" dirty="0">
                <a:ln>
                  <a:noFill/>
                </a:ln>
                <a:solidFill>
                  <a:srgbClr val="FFFFFF"/>
                </a:solidFill>
                <a:effectLst/>
                <a:uLnTx/>
                <a:uFillTx/>
                <a:latin typeface="Trebuchet MS"/>
                <a:ea typeface="+mn-ea"/>
                <a:cs typeface="Trebuchet MS"/>
              </a:rPr>
              <a:t> </a:t>
            </a:r>
            <a:r>
              <a:rPr kumimoji="0" sz="1600" b="1" i="0" u="none" strike="noStrike" kern="1200" cap="none" spc="-10" normalizeH="0" baseline="0" noProof="0" dirty="0">
                <a:ln>
                  <a:noFill/>
                </a:ln>
                <a:solidFill>
                  <a:srgbClr val="FFFFFF"/>
                </a:solidFill>
                <a:effectLst/>
                <a:uLnTx/>
                <a:uFillTx/>
                <a:latin typeface="Trebuchet MS"/>
                <a:ea typeface="+mn-ea"/>
                <a:cs typeface="Trebuchet MS"/>
              </a:rPr>
              <a:t>and </a:t>
            </a:r>
            <a:r>
              <a:rPr kumimoji="0" sz="1600" b="1" i="0" u="none" strike="noStrike" kern="1200" cap="none" spc="5" normalizeH="0" baseline="0" noProof="0" dirty="0">
                <a:ln>
                  <a:noFill/>
                </a:ln>
                <a:solidFill>
                  <a:srgbClr val="FFFFFF"/>
                </a:solidFill>
                <a:effectLst/>
                <a:uLnTx/>
                <a:uFillTx/>
                <a:latin typeface="Trebuchet MS"/>
                <a:ea typeface="+mn-ea"/>
                <a:cs typeface="Trebuchet MS"/>
              </a:rPr>
              <a:t>focused</a:t>
            </a:r>
            <a:r>
              <a:rPr kumimoji="0" sz="1600" b="1" i="0" u="none" strike="noStrike" kern="1200" cap="none" spc="20" normalizeH="0" baseline="0" noProof="0" dirty="0">
                <a:ln>
                  <a:noFill/>
                </a:ln>
                <a:solidFill>
                  <a:srgbClr val="FFFFFF"/>
                </a:solidFill>
                <a:effectLst/>
                <a:uLnTx/>
                <a:uFillTx/>
                <a:latin typeface="Trebuchet MS"/>
                <a:ea typeface="+mn-ea"/>
                <a:cs typeface="Trebuchet MS"/>
              </a:rPr>
              <a:t> </a:t>
            </a:r>
            <a:r>
              <a:rPr kumimoji="0" sz="1600" b="1" i="0" u="none" strike="noStrike" kern="1200" cap="none" spc="0" normalizeH="0" baseline="0" noProof="0" dirty="0">
                <a:ln>
                  <a:noFill/>
                </a:ln>
                <a:solidFill>
                  <a:srgbClr val="FFFFFF"/>
                </a:solidFill>
                <a:effectLst/>
                <a:uLnTx/>
                <a:uFillTx/>
                <a:latin typeface="Trebuchet MS"/>
                <a:ea typeface="+mn-ea"/>
                <a:cs typeface="Trebuchet MS"/>
              </a:rPr>
              <a:t>planning</a:t>
            </a:r>
            <a:r>
              <a:rPr kumimoji="0" sz="1600" b="1" i="0" u="none" strike="noStrike" kern="1200" cap="none" spc="-10" normalizeH="0" baseline="0" noProof="0" dirty="0">
                <a:ln>
                  <a:noFill/>
                </a:ln>
                <a:solidFill>
                  <a:srgbClr val="FFFFFF"/>
                </a:solidFill>
                <a:effectLst/>
                <a:uLnTx/>
                <a:uFillTx/>
                <a:latin typeface="Trebuchet MS"/>
                <a:ea typeface="+mn-ea"/>
                <a:cs typeface="Trebuchet MS"/>
              </a:rPr>
              <a:t> and </a:t>
            </a:r>
            <a:r>
              <a:rPr kumimoji="0" sz="1600" b="1" i="0" u="none" strike="noStrike" kern="1200" cap="none" spc="-5" normalizeH="0" baseline="0" noProof="0" dirty="0">
                <a:ln>
                  <a:noFill/>
                </a:ln>
                <a:solidFill>
                  <a:srgbClr val="FFFFFF"/>
                </a:solidFill>
                <a:effectLst/>
                <a:uLnTx/>
                <a:uFillTx/>
                <a:latin typeface="Trebuchet MS"/>
                <a:ea typeface="+mn-ea"/>
                <a:cs typeface="Trebuchet MS"/>
              </a:rPr>
              <a:t>implementation</a:t>
            </a:r>
            <a:endParaRPr kumimoji="0" sz="16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22" name="object 22"/>
          <p:cNvSpPr txBox="1">
            <a:spLocks noGrp="1"/>
          </p:cNvSpPr>
          <p:nvPr>
            <p:ph type="sldNum" sz="quarter" idx="7"/>
          </p:nvPr>
        </p:nvSpPr>
        <p:spPr>
          <a:prstGeom prst="rect">
            <a:avLst/>
          </a:prstGeom>
        </p:spPr>
        <p:txBody>
          <a:bodyPr vert="horz" wrap="square" lIns="0" tIns="8890" rIns="0" bIns="0" rtlCol="0">
            <a:spAutoFit/>
          </a:bodyPr>
          <a:lstStyle/>
          <a:p>
            <a:pPr marL="12700" marR="0" lvl="0" indent="0" algn="l" defTabSz="914400" rtl="0" eaLnBrk="1" fontAlgn="auto" latinLnBrk="0" hangingPunct="1">
              <a:lnSpc>
                <a:spcPct val="100000"/>
              </a:lnSpc>
              <a:spcBef>
                <a:spcPts val="70"/>
              </a:spcBef>
              <a:spcAft>
                <a:spcPts val="0"/>
              </a:spcAft>
              <a:buClrTx/>
              <a:buSzTx/>
              <a:buFontTx/>
              <a:buNone/>
              <a:tabLst/>
              <a:defRPr/>
            </a:pPr>
            <a:r>
              <a:rPr kumimoji="0" sz="800" b="0" i="0" u="none" strike="noStrike" kern="1200" cap="none" spc="75" normalizeH="0" baseline="0" noProof="0" dirty="0">
                <a:ln>
                  <a:noFill/>
                </a:ln>
                <a:solidFill>
                  <a:srgbClr val="2D2D38"/>
                </a:solidFill>
                <a:effectLst/>
                <a:uLnTx/>
                <a:uFillTx/>
                <a:latin typeface="Trebuchet MS"/>
                <a:ea typeface="+mn-ea"/>
              </a:rPr>
              <a:t>P</a:t>
            </a:r>
            <a:r>
              <a:rPr kumimoji="0" sz="800" b="0" i="0" u="none" strike="noStrike" kern="1200" cap="none" spc="25" normalizeH="0" baseline="0" noProof="0" dirty="0">
                <a:ln>
                  <a:noFill/>
                </a:ln>
                <a:solidFill>
                  <a:srgbClr val="2D2D38"/>
                </a:solidFill>
                <a:effectLst/>
                <a:uLnTx/>
                <a:uFillTx/>
                <a:latin typeface="Trebuchet MS"/>
                <a:ea typeface="+mn-ea"/>
              </a:rPr>
              <a:t>age</a:t>
            </a:r>
            <a:r>
              <a:rPr kumimoji="0" sz="800" b="0" i="0" u="none" strike="noStrike" kern="1200" cap="none" spc="-55" normalizeH="0" baseline="0" noProof="0" dirty="0">
                <a:ln>
                  <a:noFill/>
                </a:ln>
                <a:solidFill>
                  <a:srgbClr val="2D2D38"/>
                </a:solidFill>
                <a:effectLst/>
                <a:uLnTx/>
                <a:uFillTx/>
                <a:latin typeface="Trebuchet MS"/>
                <a:ea typeface="+mn-ea"/>
              </a:rPr>
              <a:t> </a:t>
            </a:r>
            <a:fld id="{81D60167-4931-47E6-BA6A-407CBD079E47}" type="slidenum">
              <a:rPr kumimoji="0" sz="800" b="0" i="0" u="none" strike="noStrike" kern="1200" cap="none" spc="75" normalizeH="0" baseline="0" noProof="0" dirty="0">
                <a:ln>
                  <a:noFill/>
                </a:ln>
                <a:solidFill>
                  <a:srgbClr val="2D2D38"/>
                </a:solidFill>
                <a:effectLst/>
                <a:uLnTx/>
                <a:uFillTx/>
                <a:latin typeface="Trebuchet MS"/>
                <a:ea typeface="+mn-ea"/>
              </a:rPr>
              <a:pPr marL="12700" marR="0" lvl="0" indent="0" algn="l" defTabSz="914400" rtl="0" eaLnBrk="1" fontAlgn="auto" latinLnBrk="0" hangingPunct="1">
                <a:lnSpc>
                  <a:spcPct val="100000"/>
                </a:lnSpc>
                <a:spcBef>
                  <a:spcPts val="70"/>
                </a:spcBef>
                <a:spcAft>
                  <a:spcPts val="0"/>
                </a:spcAft>
                <a:buClrTx/>
                <a:buSzTx/>
                <a:buFontTx/>
                <a:buNone/>
                <a:tabLst/>
                <a:defRPr/>
              </a:pPr>
              <a:t>3</a:t>
            </a:fld>
            <a:endParaRPr kumimoji="0" sz="800" b="0" i="0" u="none" strike="noStrike" kern="1200" cap="none" spc="75" normalizeH="0" baseline="0" noProof="0" dirty="0">
              <a:ln>
                <a:noFill/>
              </a:ln>
              <a:solidFill>
                <a:srgbClr val="2D2D38"/>
              </a:solidFill>
              <a:effectLst/>
              <a:uLnTx/>
              <a:uFillTx/>
              <a:latin typeface="Trebuchet MS"/>
              <a:ea typeface="+mn-ea"/>
            </a:endParaRPr>
          </a:p>
        </p:txBody>
      </p:sp>
      <p:sp>
        <p:nvSpPr>
          <p:cNvPr id="24" name="Rectangle: Rounded Corners 23">
            <a:extLst>
              <a:ext uri="{FF2B5EF4-FFF2-40B4-BE49-F238E27FC236}">
                <a16:creationId xmlns:a16="http://schemas.microsoft.com/office/drawing/2014/main" id="{3D2131A0-C90E-4026-AC7C-FFEE2B63F2D6}"/>
              </a:ext>
            </a:extLst>
          </p:cNvPr>
          <p:cNvSpPr/>
          <p:nvPr/>
        </p:nvSpPr>
        <p:spPr>
          <a:xfrm>
            <a:off x="11011534" y="6267450"/>
            <a:ext cx="723266" cy="4815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5" name="Picture 24">
            <a:extLst>
              <a:ext uri="{FF2B5EF4-FFF2-40B4-BE49-F238E27FC236}">
                <a16:creationId xmlns:a16="http://schemas.microsoft.com/office/drawing/2014/main" id="{022DFE32-6632-431C-B288-0E90577C2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1534" y="6141722"/>
            <a:ext cx="915603" cy="7162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3409" y="6090665"/>
            <a:ext cx="10980420" cy="0"/>
          </a:xfrm>
          <a:custGeom>
            <a:avLst/>
            <a:gdLst/>
            <a:ahLst/>
            <a:cxnLst/>
            <a:rect l="l" t="t" r="r" b="b"/>
            <a:pathLst>
              <a:path w="10980420">
                <a:moveTo>
                  <a:pt x="0" y="0"/>
                </a:moveTo>
                <a:lnTo>
                  <a:pt x="10980420" y="0"/>
                </a:lnTo>
              </a:path>
            </a:pathLst>
          </a:custGeom>
          <a:ln w="19050">
            <a:solidFill>
              <a:srgbClr val="FFE6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574610" y="250369"/>
            <a:ext cx="4681400" cy="443070"/>
          </a:xfrm>
          <a:prstGeom prst="rect">
            <a:avLst/>
          </a:prstGeom>
        </p:spPr>
        <p:txBody>
          <a:bodyPr vert="horz" wrap="square" lIns="0" tIns="12065" rIns="0" bIns="0" rtlCol="0">
            <a:spAutoFit/>
          </a:bodyPr>
          <a:lstStyle/>
          <a:p>
            <a:pPr marL="12700">
              <a:lnSpc>
                <a:spcPct val="100000"/>
              </a:lnSpc>
              <a:spcBef>
                <a:spcPts val="95"/>
              </a:spcBef>
            </a:pPr>
            <a:r>
              <a:rPr lang="en-IN" sz="2800" spc="-25" dirty="0"/>
              <a:t>Investible opportunities</a:t>
            </a:r>
            <a:endParaRPr sz="2800" dirty="0"/>
          </a:p>
        </p:txBody>
      </p:sp>
      <p:sp>
        <p:nvSpPr>
          <p:cNvPr id="14" name="object 14"/>
          <p:cNvSpPr/>
          <p:nvPr/>
        </p:nvSpPr>
        <p:spPr>
          <a:xfrm>
            <a:off x="9082565" y="3686354"/>
            <a:ext cx="1167765" cy="1213485"/>
          </a:xfrm>
          <a:custGeom>
            <a:avLst/>
            <a:gdLst/>
            <a:ahLst/>
            <a:cxnLst/>
            <a:rect l="l" t="t" r="r" b="b"/>
            <a:pathLst>
              <a:path w="1167765" h="1213485">
                <a:moveTo>
                  <a:pt x="583692" y="0"/>
                </a:moveTo>
                <a:lnTo>
                  <a:pt x="535825" y="2010"/>
                </a:lnTo>
                <a:lnTo>
                  <a:pt x="489023" y="7937"/>
                </a:lnTo>
                <a:lnTo>
                  <a:pt x="443436" y="17625"/>
                </a:lnTo>
                <a:lnTo>
                  <a:pt x="399214" y="30918"/>
                </a:lnTo>
                <a:lnTo>
                  <a:pt x="356508" y="47660"/>
                </a:lnTo>
                <a:lnTo>
                  <a:pt x="315468" y="67695"/>
                </a:lnTo>
                <a:lnTo>
                  <a:pt x="276244" y="90866"/>
                </a:lnTo>
                <a:lnTo>
                  <a:pt x="238987" y="117018"/>
                </a:lnTo>
                <a:lnTo>
                  <a:pt x="203847" y="145995"/>
                </a:lnTo>
                <a:lnTo>
                  <a:pt x="170973" y="177641"/>
                </a:lnTo>
                <a:lnTo>
                  <a:pt x="140517" y="211799"/>
                </a:lnTo>
                <a:lnTo>
                  <a:pt x="112629" y="248314"/>
                </a:lnTo>
                <a:lnTo>
                  <a:pt x="87459" y="287030"/>
                </a:lnTo>
                <a:lnTo>
                  <a:pt x="65157" y="327790"/>
                </a:lnTo>
                <a:lnTo>
                  <a:pt x="45874" y="370439"/>
                </a:lnTo>
                <a:lnTo>
                  <a:pt x="29760" y="414820"/>
                </a:lnTo>
                <a:lnTo>
                  <a:pt x="16965" y="460778"/>
                </a:lnTo>
                <a:lnTo>
                  <a:pt x="7640" y="508157"/>
                </a:lnTo>
                <a:lnTo>
                  <a:pt x="1935" y="556800"/>
                </a:lnTo>
                <a:lnTo>
                  <a:pt x="0" y="606552"/>
                </a:lnTo>
                <a:lnTo>
                  <a:pt x="1935" y="656303"/>
                </a:lnTo>
                <a:lnTo>
                  <a:pt x="7640" y="704946"/>
                </a:lnTo>
                <a:lnTo>
                  <a:pt x="16965" y="752325"/>
                </a:lnTo>
                <a:lnTo>
                  <a:pt x="29760" y="798283"/>
                </a:lnTo>
                <a:lnTo>
                  <a:pt x="45874" y="842664"/>
                </a:lnTo>
                <a:lnTo>
                  <a:pt x="65157" y="885313"/>
                </a:lnTo>
                <a:lnTo>
                  <a:pt x="87459" y="926073"/>
                </a:lnTo>
                <a:lnTo>
                  <a:pt x="112629" y="964789"/>
                </a:lnTo>
                <a:lnTo>
                  <a:pt x="140517" y="1001304"/>
                </a:lnTo>
                <a:lnTo>
                  <a:pt x="170973" y="1035462"/>
                </a:lnTo>
                <a:lnTo>
                  <a:pt x="203847" y="1067108"/>
                </a:lnTo>
                <a:lnTo>
                  <a:pt x="238987" y="1096085"/>
                </a:lnTo>
                <a:lnTo>
                  <a:pt x="276244" y="1122237"/>
                </a:lnTo>
                <a:lnTo>
                  <a:pt x="315468" y="1145408"/>
                </a:lnTo>
                <a:lnTo>
                  <a:pt x="356508" y="1165443"/>
                </a:lnTo>
                <a:lnTo>
                  <a:pt x="399214" y="1182185"/>
                </a:lnTo>
                <a:lnTo>
                  <a:pt x="443436" y="1195478"/>
                </a:lnTo>
                <a:lnTo>
                  <a:pt x="489023" y="1205166"/>
                </a:lnTo>
                <a:lnTo>
                  <a:pt x="535825" y="1211093"/>
                </a:lnTo>
                <a:lnTo>
                  <a:pt x="583692" y="1213104"/>
                </a:lnTo>
                <a:lnTo>
                  <a:pt x="631558" y="1211093"/>
                </a:lnTo>
                <a:lnTo>
                  <a:pt x="678360" y="1205166"/>
                </a:lnTo>
                <a:lnTo>
                  <a:pt x="723947" y="1195478"/>
                </a:lnTo>
                <a:lnTo>
                  <a:pt x="768169" y="1182185"/>
                </a:lnTo>
                <a:lnTo>
                  <a:pt x="810875" y="1165443"/>
                </a:lnTo>
                <a:lnTo>
                  <a:pt x="851915" y="1145408"/>
                </a:lnTo>
                <a:lnTo>
                  <a:pt x="891139" y="1122237"/>
                </a:lnTo>
                <a:lnTo>
                  <a:pt x="928396" y="1096085"/>
                </a:lnTo>
                <a:lnTo>
                  <a:pt x="963536" y="1067108"/>
                </a:lnTo>
                <a:lnTo>
                  <a:pt x="996410" y="1035462"/>
                </a:lnTo>
                <a:lnTo>
                  <a:pt x="1026866" y="1001304"/>
                </a:lnTo>
                <a:lnTo>
                  <a:pt x="1054754" y="964789"/>
                </a:lnTo>
                <a:lnTo>
                  <a:pt x="1079924" y="926073"/>
                </a:lnTo>
                <a:lnTo>
                  <a:pt x="1102226" y="885313"/>
                </a:lnTo>
                <a:lnTo>
                  <a:pt x="1121509" y="842664"/>
                </a:lnTo>
                <a:lnTo>
                  <a:pt x="1137623" y="798283"/>
                </a:lnTo>
                <a:lnTo>
                  <a:pt x="1150418" y="752325"/>
                </a:lnTo>
                <a:lnTo>
                  <a:pt x="1159743" y="704946"/>
                </a:lnTo>
                <a:lnTo>
                  <a:pt x="1165448" y="656303"/>
                </a:lnTo>
                <a:lnTo>
                  <a:pt x="1167383" y="606552"/>
                </a:lnTo>
                <a:lnTo>
                  <a:pt x="1165448" y="556800"/>
                </a:lnTo>
                <a:lnTo>
                  <a:pt x="1159743" y="508157"/>
                </a:lnTo>
                <a:lnTo>
                  <a:pt x="1150418" y="460778"/>
                </a:lnTo>
                <a:lnTo>
                  <a:pt x="1137623" y="414820"/>
                </a:lnTo>
                <a:lnTo>
                  <a:pt x="1121509" y="370439"/>
                </a:lnTo>
                <a:lnTo>
                  <a:pt x="1102226" y="327790"/>
                </a:lnTo>
                <a:lnTo>
                  <a:pt x="1079924" y="287030"/>
                </a:lnTo>
                <a:lnTo>
                  <a:pt x="1054754" y="248314"/>
                </a:lnTo>
                <a:lnTo>
                  <a:pt x="1026866" y="211799"/>
                </a:lnTo>
                <a:lnTo>
                  <a:pt x="996410" y="177641"/>
                </a:lnTo>
                <a:lnTo>
                  <a:pt x="963536" y="145995"/>
                </a:lnTo>
                <a:lnTo>
                  <a:pt x="928396" y="117018"/>
                </a:lnTo>
                <a:lnTo>
                  <a:pt x="891139" y="90866"/>
                </a:lnTo>
                <a:lnTo>
                  <a:pt x="851915" y="67695"/>
                </a:lnTo>
                <a:lnTo>
                  <a:pt x="810875" y="47660"/>
                </a:lnTo>
                <a:lnTo>
                  <a:pt x="768169" y="30918"/>
                </a:lnTo>
                <a:lnTo>
                  <a:pt x="723947" y="17625"/>
                </a:lnTo>
                <a:lnTo>
                  <a:pt x="678360" y="7937"/>
                </a:lnTo>
                <a:lnTo>
                  <a:pt x="631558" y="2010"/>
                </a:lnTo>
                <a:lnTo>
                  <a:pt x="583692" y="0"/>
                </a:lnTo>
                <a:close/>
              </a:path>
            </a:pathLst>
          </a:custGeom>
          <a:solidFill>
            <a:srgbClr val="FFE6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txBox="1">
            <a:spLocks noGrp="1"/>
          </p:cNvSpPr>
          <p:nvPr>
            <p:ph type="sldNum" sz="quarter" idx="7"/>
          </p:nvPr>
        </p:nvSpPr>
        <p:spPr>
          <a:prstGeom prst="rect">
            <a:avLst/>
          </a:prstGeom>
        </p:spPr>
        <p:txBody>
          <a:bodyPr vert="horz" wrap="square" lIns="0" tIns="8890" rIns="0" bIns="0" rtlCol="0">
            <a:spAutoFit/>
          </a:bodyPr>
          <a:lstStyle/>
          <a:p>
            <a:pPr marL="12700" marR="0" lvl="0" indent="0" algn="l" defTabSz="914400" rtl="0" eaLnBrk="1" fontAlgn="auto" latinLnBrk="0" hangingPunct="1">
              <a:lnSpc>
                <a:spcPct val="100000"/>
              </a:lnSpc>
              <a:spcBef>
                <a:spcPts val="70"/>
              </a:spcBef>
              <a:spcAft>
                <a:spcPts val="0"/>
              </a:spcAft>
              <a:buClrTx/>
              <a:buSzTx/>
              <a:buFontTx/>
              <a:buNone/>
              <a:tabLst/>
              <a:defRPr/>
            </a:pPr>
            <a:r>
              <a:rPr kumimoji="0" sz="800" b="0" i="0" u="none" strike="noStrike" kern="1200" cap="none" spc="75" normalizeH="0" baseline="0" noProof="0" dirty="0">
                <a:ln>
                  <a:noFill/>
                </a:ln>
                <a:solidFill>
                  <a:srgbClr val="2D2D38"/>
                </a:solidFill>
                <a:effectLst/>
                <a:uLnTx/>
                <a:uFillTx/>
                <a:latin typeface="Trebuchet MS"/>
                <a:ea typeface="+mn-ea"/>
              </a:rPr>
              <a:t>P</a:t>
            </a:r>
            <a:r>
              <a:rPr kumimoji="0" sz="800" b="0" i="0" u="none" strike="noStrike" kern="1200" cap="none" spc="25" normalizeH="0" baseline="0" noProof="0" dirty="0">
                <a:ln>
                  <a:noFill/>
                </a:ln>
                <a:solidFill>
                  <a:srgbClr val="2D2D38"/>
                </a:solidFill>
                <a:effectLst/>
                <a:uLnTx/>
                <a:uFillTx/>
                <a:latin typeface="Trebuchet MS"/>
                <a:ea typeface="+mn-ea"/>
              </a:rPr>
              <a:t>age</a:t>
            </a:r>
            <a:r>
              <a:rPr kumimoji="0" sz="800" b="0" i="0" u="none" strike="noStrike" kern="1200" cap="none" spc="-55" normalizeH="0" baseline="0" noProof="0" dirty="0">
                <a:ln>
                  <a:noFill/>
                </a:ln>
                <a:solidFill>
                  <a:srgbClr val="2D2D38"/>
                </a:solidFill>
                <a:effectLst/>
                <a:uLnTx/>
                <a:uFillTx/>
                <a:latin typeface="Trebuchet MS"/>
                <a:ea typeface="+mn-ea"/>
              </a:rPr>
              <a:t> </a:t>
            </a:r>
            <a:fld id="{81D60167-4931-47E6-BA6A-407CBD079E47}" type="slidenum">
              <a:rPr kumimoji="0" sz="800" b="0" i="0" u="none" strike="noStrike" kern="1200" cap="none" spc="75" normalizeH="0" baseline="0" noProof="0" dirty="0">
                <a:ln>
                  <a:noFill/>
                </a:ln>
                <a:solidFill>
                  <a:srgbClr val="2D2D38"/>
                </a:solidFill>
                <a:effectLst/>
                <a:uLnTx/>
                <a:uFillTx/>
                <a:latin typeface="Trebuchet MS"/>
                <a:ea typeface="+mn-ea"/>
              </a:rPr>
              <a:pPr marL="12700" marR="0" lvl="0" indent="0" algn="l" defTabSz="914400" rtl="0" eaLnBrk="1" fontAlgn="auto" latinLnBrk="0" hangingPunct="1">
                <a:lnSpc>
                  <a:spcPct val="100000"/>
                </a:lnSpc>
                <a:spcBef>
                  <a:spcPts val="70"/>
                </a:spcBef>
                <a:spcAft>
                  <a:spcPts val="0"/>
                </a:spcAft>
                <a:buClrTx/>
                <a:buSzTx/>
                <a:buFontTx/>
                <a:buNone/>
                <a:tabLst/>
                <a:defRPr/>
              </a:pPr>
              <a:t>4</a:t>
            </a:fld>
            <a:endParaRPr kumimoji="0" sz="800" b="0" i="0" u="none" strike="noStrike" kern="1200" cap="none" spc="75" normalizeH="0" baseline="0" noProof="0" dirty="0">
              <a:ln>
                <a:noFill/>
              </a:ln>
              <a:solidFill>
                <a:srgbClr val="2D2D38"/>
              </a:solidFill>
              <a:effectLst/>
              <a:uLnTx/>
              <a:uFillTx/>
              <a:latin typeface="Trebuchet MS"/>
              <a:ea typeface="+mn-ea"/>
            </a:endParaRPr>
          </a:p>
        </p:txBody>
      </p:sp>
      <p:sp>
        <p:nvSpPr>
          <p:cNvPr id="21" name="object 21"/>
          <p:cNvSpPr txBox="1">
            <a:spLocks noGrp="1"/>
          </p:cNvSpPr>
          <p:nvPr>
            <p:ph type="ftr" sz="quarter" idx="5"/>
          </p:nvPr>
        </p:nvSpPr>
        <p:spPr>
          <a:prstGeom prst="rect">
            <a:avLst/>
          </a:prstGeom>
        </p:spPr>
        <p:txBody>
          <a:bodyPr vert="horz" wrap="square" lIns="0" tIns="8890" rIns="0" bIns="0" rtlCol="0">
            <a:spAutoFit/>
          </a:bodyPr>
          <a:lstStyle/>
          <a:p>
            <a:pPr marL="12700" marR="0" lvl="0" indent="0" algn="l" defTabSz="914400" rtl="0" eaLnBrk="1" fontAlgn="auto" latinLnBrk="0" hangingPunct="1">
              <a:lnSpc>
                <a:spcPct val="100000"/>
              </a:lnSpc>
              <a:spcBef>
                <a:spcPts val="70"/>
              </a:spcBef>
              <a:spcAft>
                <a:spcPts val="0"/>
              </a:spcAft>
              <a:buClrTx/>
              <a:buSzTx/>
              <a:buFontTx/>
              <a:buNone/>
              <a:tabLst/>
              <a:defRPr/>
            </a:pPr>
            <a:r>
              <a:rPr kumimoji="0" sz="800" b="0" i="0" u="none" strike="noStrike" kern="1200" cap="none" spc="75" normalizeH="0" baseline="0" noProof="0" dirty="0">
                <a:ln>
                  <a:noFill/>
                </a:ln>
                <a:solidFill>
                  <a:srgbClr val="2D2D38"/>
                </a:solidFill>
                <a:effectLst/>
                <a:uLnTx/>
                <a:uFillTx/>
                <a:latin typeface="Trebuchet MS"/>
                <a:ea typeface="+mn-ea"/>
              </a:rPr>
              <a:t>20</a:t>
            </a:r>
            <a:r>
              <a:rPr kumimoji="0" sz="800" b="0" i="0" u="none" strike="noStrike" kern="1200" cap="none" spc="-35" normalizeH="0" baseline="0" noProof="0" dirty="0">
                <a:ln>
                  <a:noFill/>
                </a:ln>
                <a:solidFill>
                  <a:srgbClr val="2D2D38"/>
                </a:solidFill>
                <a:effectLst/>
                <a:uLnTx/>
                <a:uFillTx/>
                <a:latin typeface="Trebuchet MS"/>
                <a:ea typeface="+mn-ea"/>
              </a:rPr>
              <a:t> </a:t>
            </a:r>
            <a:r>
              <a:rPr kumimoji="0" sz="800" b="0" i="0" u="none" strike="noStrike" kern="1200" cap="none" spc="95" normalizeH="0" baseline="0" noProof="0" dirty="0">
                <a:ln>
                  <a:noFill/>
                </a:ln>
                <a:solidFill>
                  <a:srgbClr val="2D2D38"/>
                </a:solidFill>
                <a:effectLst/>
                <a:uLnTx/>
                <a:uFillTx/>
                <a:latin typeface="Trebuchet MS"/>
                <a:ea typeface="+mn-ea"/>
              </a:rPr>
              <a:t>J</a:t>
            </a:r>
            <a:r>
              <a:rPr kumimoji="0" sz="800" b="0" i="0" u="none" strike="noStrike" kern="1200" cap="none" spc="20" normalizeH="0" baseline="0" noProof="0" dirty="0">
                <a:ln>
                  <a:noFill/>
                </a:ln>
                <a:solidFill>
                  <a:srgbClr val="2D2D38"/>
                </a:solidFill>
                <a:effectLst/>
                <a:uLnTx/>
                <a:uFillTx/>
                <a:latin typeface="Trebuchet MS"/>
                <a:ea typeface="+mn-ea"/>
              </a:rPr>
              <a:t>an</a:t>
            </a:r>
            <a:r>
              <a:rPr kumimoji="0" sz="800" b="0" i="0" u="none" strike="noStrike" kern="1200" cap="none" spc="15" normalizeH="0" baseline="0" noProof="0" dirty="0">
                <a:ln>
                  <a:noFill/>
                </a:ln>
                <a:solidFill>
                  <a:srgbClr val="2D2D38"/>
                </a:solidFill>
                <a:effectLst/>
                <a:uLnTx/>
                <a:uFillTx/>
                <a:latin typeface="Trebuchet MS"/>
                <a:ea typeface="+mn-ea"/>
              </a:rPr>
              <a:t>u</a:t>
            </a:r>
            <a:r>
              <a:rPr kumimoji="0" sz="800" b="0" i="0" u="none" strike="noStrike" kern="1200" cap="none" spc="30" normalizeH="0" baseline="0" noProof="0" dirty="0">
                <a:ln>
                  <a:noFill/>
                </a:ln>
                <a:solidFill>
                  <a:srgbClr val="2D2D38"/>
                </a:solidFill>
                <a:effectLst/>
                <a:uLnTx/>
                <a:uFillTx/>
                <a:latin typeface="Trebuchet MS"/>
                <a:ea typeface="+mn-ea"/>
              </a:rPr>
              <a:t>ary</a:t>
            </a:r>
            <a:r>
              <a:rPr kumimoji="0" sz="800" b="0" i="0" u="none" strike="noStrike" kern="1200" cap="none" spc="-40" normalizeH="0" baseline="0" noProof="0" dirty="0">
                <a:ln>
                  <a:noFill/>
                </a:ln>
                <a:solidFill>
                  <a:srgbClr val="2D2D38"/>
                </a:solidFill>
                <a:effectLst/>
                <a:uLnTx/>
                <a:uFillTx/>
                <a:latin typeface="Trebuchet MS"/>
                <a:ea typeface="+mn-ea"/>
              </a:rPr>
              <a:t> </a:t>
            </a:r>
            <a:r>
              <a:rPr kumimoji="0" sz="800" b="0" i="0" u="none" strike="noStrike" kern="1200" cap="none" spc="75" normalizeH="0" baseline="0" noProof="0" dirty="0">
                <a:ln>
                  <a:noFill/>
                </a:ln>
                <a:solidFill>
                  <a:srgbClr val="2D2D38"/>
                </a:solidFill>
                <a:effectLst/>
                <a:uLnTx/>
                <a:uFillTx/>
                <a:latin typeface="Trebuchet MS"/>
                <a:ea typeface="+mn-ea"/>
              </a:rPr>
              <a:t>2023</a:t>
            </a:r>
          </a:p>
        </p:txBody>
      </p:sp>
      <p:sp>
        <p:nvSpPr>
          <p:cNvPr id="23" name="Rectangle: Rounded Corners 22">
            <a:extLst>
              <a:ext uri="{FF2B5EF4-FFF2-40B4-BE49-F238E27FC236}">
                <a16:creationId xmlns:a16="http://schemas.microsoft.com/office/drawing/2014/main" id="{8390A76D-CF2A-498C-BA8F-8909709F3637}"/>
              </a:ext>
            </a:extLst>
          </p:cNvPr>
          <p:cNvSpPr/>
          <p:nvPr/>
        </p:nvSpPr>
        <p:spPr>
          <a:xfrm>
            <a:off x="11011534" y="6267450"/>
            <a:ext cx="723266" cy="4815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6" name="Picture 25">
            <a:extLst>
              <a:ext uri="{FF2B5EF4-FFF2-40B4-BE49-F238E27FC236}">
                <a16:creationId xmlns:a16="http://schemas.microsoft.com/office/drawing/2014/main" id="{6EDEADA7-0A97-4CDE-85B9-CF1F7449821A}"/>
              </a:ext>
            </a:extLst>
          </p:cNvPr>
          <p:cNvPicPr>
            <a:picLocks noChangeAspect="1"/>
          </p:cNvPicPr>
          <p:nvPr/>
        </p:nvPicPr>
        <p:blipFill>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753362" y="915672"/>
            <a:ext cx="6786897" cy="5212395"/>
          </a:xfrm>
          <a:prstGeom prst="rect">
            <a:avLst/>
          </a:prstGeom>
        </p:spPr>
      </p:pic>
      <p:sp>
        <p:nvSpPr>
          <p:cNvPr id="27" name="Star: 5 Points 26">
            <a:extLst>
              <a:ext uri="{FF2B5EF4-FFF2-40B4-BE49-F238E27FC236}">
                <a16:creationId xmlns:a16="http://schemas.microsoft.com/office/drawing/2014/main" id="{A8C95FBE-422D-4FBC-96F4-0A46B4619499}"/>
              </a:ext>
            </a:extLst>
          </p:cNvPr>
          <p:cNvSpPr/>
          <p:nvPr/>
        </p:nvSpPr>
        <p:spPr>
          <a:xfrm>
            <a:off x="3303997" y="5429015"/>
            <a:ext cx="276781" cy="237749"/>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28" name="Star: 5 Points 27">
            <a:extLst>
              <a:ext uri="{FF2B5EF4-FFF2-40B4-BE49-F238E27FC236}">
                <a16:creationId xmlns:a16="http://schemas.microsoft.com/office/drawing/2014/main" id="{3E0A014C-D111-4AA0-BB6C-7429476799B9}"/>
              </a:ext>
            </a:extLst>
          </p:cNvPr>
          <p:cNvSpPr/>
          <p:nvPr/>
        </p:nvSpPr>
        <p:spPr>
          <a:xfrm>
            <a:off x="5256010" y="2214657"/>
            <a:ext cx="276781" cy="237749"/>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29" name="TextBox 28">
            <a:extLst>
              <a:ext uri="{FF2B5EF4-FFF2-40B4-BE49-F238E27FC236}">
                <a16:creationId xmlns:a16="http://schemas.microsoft.com/office/drawing/2014/main" id="{6193F2A4-A5B9-4E4C-B191-2662EF57DAD8}"/>
              </a:ext>
            </a:extLst>
          </p:cNvPr>
          <p:cNvSpPr txBox="1"/>
          <p:nvPr/>
        </p:nvSpPr>
        <p:spPr>
          <a:xfrm>
            <a:off x="2648776" y="5461514"/>
            <a:ext cx="654594" cy="257369"/>
          </a:xfrm>
          <a:prstGeom prst="rect">
            <a:avLst/>
          </a:prstGeom>
          <a:noFill/>
        </p:spPr>
        <p:txBody>
          <a:bodyPr wrap="none" lIns="36000" tIns="36000" rIns="36000" bIns="36000" rtlCol="0" anchor="ctr">
            <a:spAutoFit/>
          </a:bodyPr>
          <a:lstStyle/>
          <a:p>
            <a:pPr algn="ctr"/>
            <a:r>
              <a:rPr lang="en-IN" sz="1200" b="1" dirty="0">
                <a:latin typeface="Arial" pitchFamily="34" charset="0"/>
                <a:cs typeface="Arial" pitchFamily="34" charset="0"/>
              </a:rPr>
              <a:t>Mithbav</a:t>
            </a:r>
            <a:endParaRPr lang="en-GB" sz="1200" b="1" dirty="0">
              <a:latin typeface="Arial" pitchFamily="34" charset="0"/>
              <a:cs typeface="Arial" pitchFamily="34" charset="0"/>
            </a:endParaRPr>
          </a:p>
        </p:txBody>
      </p:sp>
      <p:sp>
        <p:nvSpPr>
          <p:cNvPr id="30" name="TextBox 29">
            <a:extLst>
              <a:ext uri="{FF2B5EF4-FFF2-40B4-BE49-F238E27FC236}">
                <a16:creationId xmlns:a16="http://schemas.microsoft.com/office/drawing/2014/main" id="{8F01F72A-23B9-446B-8DF7-B451ACD2FF95}"/>
              </a:ext>
            </a:extLst>
          </p:cNvPr>
          <p:cNvSpPr txBox="1"/>
          <p:nvPr/>
        </p:nvSpPr>
        <p:spPr>
          <a:xfrm>
            <a:off x="2290303" y="2438516"/>
            <a:ext cx="636960" cy="257369"/>
          </a:xfrm>
          <a:prstGeom prst="rect">
            <a:avLst/>
          </a:prstGeom>
          <a:noFill/>
        </p:spPr>
        <p:txBody>
          <a:bodyPr wrap="none" lIns="36000" tIns="36000" rIns="36000" bIns="36000" rtlCol="0" anchor="ctr">
            <a:spAutoFit/>
          </a:bodyPr>
          <a:lstStyle/>
          <a:p>
            <a:pPr algn="ctr"/>
            <a:r>
              <a:rPr lang="en-IN" sz="1200" b="1" dirty="0" err="1">
                <a:latin typeface="Arial" pitchFamily="34" charset="0"/>
                <a:cs typeface="Arial" pitchFamily="34" charset="0"/>
              </a:rPr>
              <a:t>Erangal</a:t>
            </a:r>
            <a:endParaRPr lang="en-GB" sz="1200" b="1" dirty="0">
              <a:latin typeface="Arial" pitchFamily="34" charset="0"/>
              <a:cs typeface="Arial" pitchFamily="34" charset="0"/>
            </a:endParaRPr>
          </a:p>
        </p:txBody>
      </p:sp>
      <p:sp>
        <p:nvSpPr>
          <p:cNvPr id="31" name="TextBox 30">
            <a:extLst>
              <a:ext uri="{FF2B5EF4-FFF2-40B4-BE49-F238E27FC236}">
                <a16:creationId xmlns:a16="http://schemas.microsoft.com/office/drawing/2014/main" id="{F4D8E52C-2F91-4CB6-9CCC-7385C2D82D4F}"/>
              </a:ext>
            </a:extLst>
          </p:cNvPr>
          <p:cNvSpPr txBox="1"/>
          <p:nvPr/>
        </p:nvSpPr>
        <p:spPr>
          <a:xfrm>
            <a:off x="3475374" y="2812737"/>
            <a:ext cx="755582" cy="257369"/>
          </a:xfrm>
          <a:prstGeom prst="rect">
            <a:avLst/>
          </a:prstGeom>
          <a:noFill/>
        </p:spPr>
        <p:txBody>
          <a:bodyPr wrap="none" lIns="36000" tIns="36000" rIns="36000" bIns="36000" rtlCol="0" anchor="ctr">
            <a:spAutoFit/>
          </a:bodyPr>
          <a:lstStyle/>
          <a:p>
            <a:pPr algn="ctr"/>
            <a:r>
              <a:rPr lang="en-IN" sz="1200" b="1" dirty="0">
                <a:solidFill>
                  <a:schemeClr val="tx2">
                    <a:lumMod val="50000"/>
                  </a:schemeClr>
                </a:solidFill>
                <a:latin typeface="Arial" pitchFamily="34" charset="0"/>
                <a:cs typeface="Arial" pitchFamily="34" charset="0"/>
              </a:rPr>
              <a:t>Matheran</a:t>
            </a:r>
            <a:endParaRPr lang="en-GB" sz="1200" b="1" dirty="0">
              <a:solidFill>
                <a:schemeClr val="tx2">
                  <a:lumMod val="50000"/>
                </a:schemeClr>
              </a:solidFill>
              <a:latin typeface="Arial" pitchFamily="34" charset="0"/>
              <a:cs typeface="Arial" pitchFamily="34" charset="0"/>
            </a:endParaRPr>
          </a:p>
        </p:txBody>
      </p:sp>
      <p:sp>
        <p:nvSpPr>
          <p:cNvPr id="32" name="TextBox 31">
            <a:extLst>
              <a:ext uri="{FF2B5EF4-FFF2-40B4-BE49-F238E27FC236}">
                <a16:creationId xmlns:a16="http://schemas.microsoft.com/office/drawing/2014/main" id="{F64858E4-5941-4606-8D51-D0308B188D8E}"/>
              </a:ext>
            </a:extLst>
          </p:cNvPr>
          <p:cNvSpPr txBox="1"/>
          <p:nvPr/>
        </p:nvSpPr>
        <p:spPr>
          <a:xfrm>
            <a:off x="2459535" y="2878605"/>
            <a:ext cx="475057" cy="257369"/>
          </a:xfrm>
          <a:prstGeom prst="rect">
            <a:avLst/>
          </a:prstGeom>
          <a:noFill/>
        </p:spPr>
        <p:txBody>
          <a:bodyPr wrap="none" lIns="36000" tIns="36000" rIns="36000" bIns="36000" rtlCol="0" anchor="ctr">
            <a:spAutoFit/>
          </a:bodyPr>
          <a:lstStyle/>
          <a:p>
            <a:pPr algn="ctr"/>
            <a:r>
              <a:rPr lang="en-IN" sz="1200" b="1" dirty="0" err="1">
                <a:latin typeface="Arial" pitchFamily="34" charset="0"/>
                <a:cs typeface="Arial" pitchFamily="34" charset="0"/>
              </a:rPr>
              <a:t>Gorai</a:t>
            </a:r>
            <a:endParaRPr lang="en-GB" sz="1200" b="1" dirty="0">
              <a:latin typeface="Arial" pitchFamily="34" charset="0"/>
              <a:cs typeface="Arial" pitchFamily="34" charset="0"/>
            </a:endParaRPr>
          </a:p>
        </p:txBody>
      </p:sp>
      <p:sp>
        <p:nvSpPr>
          <p:cNvPr id="33" name="TextBox 32">
            <a:extLst>
              <a:ext uri="{FF2B5EF4-FFF2-40B4-BE49-F238E27FC236}">
                <a16:creationId xmlns:a16="http://schemas.microsoft.com/office/drawing/2014/main" id="{50C29C52-DC95-4056-B4E9-9BDF2A571874}"/>
              </a:ext>
            </a:extLst>
          </p:cNvPr>
          <p:cNvSpPr txBox="1"/>
          <p:nvPr/>
        </p:nvSpPr>
        <p:spPr>
          <a:xfrm>
            <a:off x="3780040" y="3666988"/>
            <a:ext cx="1217247" cy="257369"/>
          </a:xfrm>
          <a:prstGeom prst="rect">
            <a:avLst/>
          </a:prstGeom>
          <a:noFill/>
        </p:spPr>
        <p:txBody>
          <a:bodyPr wrap="none" lIns="36000" tIns="36000" rIns="36000" bIns="36000" rtlCol="0" anchor="ctr">
            <a:spAutoFit/>
          </a:bodyPr>
          <a:lstStyle/>
          <a:p>
            <a:pPr algn="ctr"/>
            <a:r>
              <a:rPr lang="en-IN" sz="1200" b="1" dirty="0">
                <a:solidFill>
                  <a:schemeClr val="tx2">
                    <a:lumMod val="50000"/>
                  </a:schemeClr>
                </a:solidFill>
                <a:latin typeface="Arial" pitchFamily="34" charset="0"/>
                <a:cs typeface="Arial" pitchFamily="34" charset="0"/>
              </a:rPr>
              <a:t>Mahabaleshwar</a:t>
            </a:r>
            <a:endParaRPr lang="en-GB" sz="1200" b="1" dirty="0">
              <a:solidFill>
                <a:schemeClr val="tx2">
                  <a:lumMod val="50000"/>
                </a:schemeClr>
              </a:solidFill>
              <a:latin typeface="Arial" pitchFamily="34" charset="0"/>
              <a:cs typeface="Arial" pitchFamily="34" charset="0"/>
            </a:endParaRPr>
          </a:p>
        </p:txBody>
      </p:sp>
      <p:sp>
        <p:nvSpPr>
          <p:cNvPr id="34" name="Oval 33">
            <a:extLst>
              <a:ext uri="{FF2B5EF4-FFF2-40B4-BE49-F238E27FC236}">
                <a16:creationId xmlns:a16="http://schemas.microsoft.com/office/drawing/2014/main" id="{4424B6A6-9C35-4A0A-81CC-E91212712746}"/>
              </a:ext>
            </a:extLst>
          </p:cNvPr>
          <p:cNvSpPr/>
          <p:nvPr/>
        </p:nvSpPr>
        <p:spPr>
          <a:xfrm>
            <a:off x="2946889" y="2503510"/>
            <a:ext cx="303772" cy="341973"/>
          </a:xfrm>
          <a:prstGeom prst="ellipse">
            <a:avLst/>
          </a:prstGeom>
          <a:solidFill>
            <a:srgbClr val="FFEB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dirty="0">
              <a:solidFill>
                <a:schemeClr val="tx1"/>
              </a:solidFill>
              <a:latin typeface="Arial" pitchFamily="34" charset="0"/>
              <a:cs typeface="Arial" pitchFamily="34" charset="0"/>
            </a:endParaRPr>
          </a:p>
        </p:txBody>
      </p:sp>
      <p:sp>
        <p:nvSpPr>
          <p:cNvPr id="37" name="TextBox 36">
            <a:extLst>
              <a:ext uri="{FF2B5EF4-FFF2-40B4-BE49-F238E27FC236}">
                <a16:creationId xmlns:a16="http://schemas.microsoft.com/office/drawing/2014/main" id="{8DA9CF0A-A4B1-45E9-AEC2-D502122F6F5A}"/>
              </a:ext>
            </a:extLst>
          </p:cNvPr>
          <p:cNvSpPr txBox="1"/>
          <p:nvPr/>
        </p:nvSpPr>
        <p:spPr>
          <a:xfrm>
            <a:off x="8109732" y="3218556"/>
            <a:ext cx="72768" cy="257369"/>
          </a:xfrm>
          <a:prstGeom prst="rect">
            <a:avLst/>
          </a:prstGeom>
          <a:noFill/>
        </p:spPr>
        <p:txBody>
          <a:bodyPr wrap="none" lIns="36000" tIns="36000" rIns="36000" bIns="36000" rtlCol="0" anchor="ctr">
            <a:spAutoFit/>
          </a:bodyPr>
          <a:lstStyle/>
          <a:p>
            <a:endParaRPr lang="en-GB" sz="1200" b="1" dirty="0">
              <a:latin typeface="Arial" pitchFamily="34" charset="0"/>
              <a:cs typeface="Arial" pitchFamily="34" charset="0"/>
            </a:endParaRPr>
          </a:p>
        </p:txBody>
      </p:sp>
      <p:sp>
        <p:nvSpPr>
          <p:cNvPr id="39" name="Oval 38">
            <a:extLst>
              <a:ext uri="{FF2B5EF4-FFF2-40B4-BE49-F238E27FC236}">
                <a16:creationId xmlns:a16="http://schemas.microsoft.com/office/drawing/2014/main" id="{5AD6F9FC-4F54-4C20-ABEA-E7AB5FADD646}"/>
              </a:ext>
            </a:extLst>
          </p:cNvPr>
          <p:cNvSpPr/>
          <p:nvPr/>
        </p:nvSpPr>
        <p:spPr>
          <a:xfrm>
            <a:off x="3248974" y="5324340"/>
            <a:ext cx="392360" cy="389105"/>
          </a:xfrm>
          <a:prstGeom prst="ellipse">
            <a:avLst/>
          </a:prstGeom>
          <a:solidFill>
            <a:srgbClr val="FFEB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dirty="0">
              <a:solidFill>
                <a:schemeClr val="tx1"/>
              </a:solidFill>
              <a:latin typeface="Arial" pitchFamily="34" charset="0"/>
              <a:cs typeface="Arial" pitchFamily="34" charset="0"/>
            </a:endParaRPr>
          </a:p>
        </p:txBody>
      </p:sp>
      <p:sp>
        <p:nvSpPr>
          <p:cNvPr id="40" name="Oval 39">
            <a:extLst>
              <a:ext uri="{FF2B5EF4-FFF2-40B4-BE49-F238E27FC236}">
                <a16:creationId xmlns:a16="http://schemas.microsoft.com/office/drawing/2014/main" id="{99C10D9F-5C2A-4209-89D4-BE4684D81440}"/>
              </a:ext>
            </a:extLst>
          </p:cNvPr>
          <p:cNvSpPr/>
          <p:nvPr/>
        </p:nvSpPr>
        <p:spPr>
          <a:xfrm>
            <a:off x="2934591" y="2861733"/>
            <a:ext cx="392360" cy="389105"/>
          </a:xfrm>
          <a:prstGeom prst="ellipse">
            <a:avLst/>
          </a:prstGeom>
          <a:solidFill>
            <a:srgbClr val="FFEB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dirty="0">
              <a:solidFill>
                <a:schemeClr val="tx1"/>
              </a:solidFill>
              <a:latin typeface="Arial" pitchFamily="34" charset="0"/>
              <a:cs typeface="Arial" pitchFamily="34" charset="0"/>
            </a:endParaRPr>
          </a:p>
        </p:txBody>
      </p:sp>
      <p:sp>
        <p:nvSpPr>
          <p:cNvPr id="41" name="Oval 40">
            <a:extLst>
              <a:ext uri="{FF2B5EF4-FFF2-40B4-BE49-F238E27FC236}">
                <a16:creationId xmlns:a16="http://schemas.microsoft.com/office/drawing/2014/main" id="{9AED7899-998D-411D-B999-3960C1F6EAB9}"/>
              </a:ext>
            </a:extLst>
          </p:cNvPr>
          <p:cNvSpPr/>
          <p:nvPr/>
        </p:nvSpPr>
        <p:spPr>
          <a:xfrm>
            <a:off x="5197591" y="2083247"/>
            <a:ext cx="392360" cy="389105"/>
          </a:xfrm>
          <a:prstGeom prst="ellipse">
            <a:avLst/>
          </a:prstGeom>
          <a:solidFill>
            <a:srgbClr val="FFEB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dirty="0">
              <a:solidFill>
                <a:schemeClr val="tx1"/>
              </a:solidFill>
              <a:latin typeface="Arial" pitchFamily="34" charset="0"/>
              <a:cs typeface="Arial" pitchFamily="34" charset="0"/>
            </a:endParaRPr>
          </a:p>
        </p:txBody>
      </p:sp>
      <p:sp>
        <p:nvSpPr>
          <p:cNvPr id="42" name="TextBox 41">
            <a:extLst>
              <a:ext uri="{FF2B5EF4-FFF2-40B4-BE49-F238E27FC236}">
                <a16:creationId xmlns:a16="http://schemas.microsoft.com/office/drawing/2014/main" id="{ABA15C86-5C1A-4E10-A4A8-F97F661D2039}"/>
              </a:ext>
            </a:extLst>
          </p:cNvPr>
          <p:cNvSpPr txBox="1"/>
          <p:nvPr/>
        </p:nvSpPr>
        <p:spPr>
          <a:xfrm>
            <a:off x="4713627" y="1982736"/>
            <a:ext cx="542383" cy="257369"/>
          </a:xfrm>
          <a:prstGeom prst="rect">
            <a:avLst/>
          </a:prstGeom>
          <a:noFill/>
        </p:spPr>
        <p:txBody>
          <a:bodyPr wrap="none" lIns="36000" tIns="36000" rIns="36000" bIns="36000" rtlCol="0" anchor="ctr">
            <a:spAutoFit/>
          </a:bodyPr>
          <a:lstStyle/>
          <a:p>
            <a:pPr algn="ctr"/>
            <a:r>
              <a:rPr lang="en-IN" sz="1200" b="1" dirty="0">
                <a:latin typeface="Arial" pitchFamily="34" charset="0"/>
                <a:cs typeface="Arial" pitchFamily="34" charset="0"/>
              </a:rPr>
              <a:t>Ajanta</a:t>
            </a:r>
            <a:endParaRPr lang="en-GB" sz="1200" b="1" dirty="0">
              <a:latin typeface="Arial" pitchFamily="34" charset="0"/>
              <a:cs typeface="Arial" pitchFamily="34" charset="0"/>
            </a:endParaRPr>
          </a:p>
        </p:txBody>
      </p:sp>
      <p:sp>
        <p:nvSpPr>
          <p:cNvPr id="43" name="Oval 42">
            <a:extLst>
              <a:ext uri="{FF2B5EF4-FFF2-40B4-BE49-F238E27FC236}">
                <a16:creationId xmlns:a16="http://schemas.microsoft.com/office/drawing/2014/main" id="{0B5DEF84-758F-4637-BD80-BA535F55173E}"/>
              </a:ext>
            </a:extLst>
          </p:cNvPr>
          <p:cNvSpPr/>
          <p:nvPr/>
        </p:nvSpPr>
        <p:spPr>
          <a:xfrm>
            <a:off x="8137853" y="2590168"/>
            <a:ext cx="392360" cy="389105"/>
          </a:xfrm>
          <a:prstGeom prst="ellipse">
            <a:avLst/>
          </a:prstGeom>
          <a:solidFill>
            <a:srgbClr val="FFEB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dirty="0">
              <a:solidFill>
                <a:schemeClr val="tx1"/>
              </a:solidFill>
              <a:latin typeface="Arial" pitchFamily="34" charset="0"/>
              <a:cs typeface="Arial" pitchFamily="34" charset="0"/>
            </a:endParaRPr>
          </a:p>
        </p:txBody>
      </p:sp>
      <p:sp>
        <p:nvSpPr>
          <p:cNvPr id="44" name="TextBox 43">
            <a:extLst>
              <a:ext uri="{FF2B5EF4-FFF2-40B4-BE49-F238E27FC236}">
                <a16:creationId xmlns:a16="http://schemas.microsoft.com/office/drawing/2014/main" id="{747DE288-C2F1-4B91-B991-D5420AB56DB4}"/>
              </a:ext>
            </a:extLst>
          </p:cNvPr>
          <p:cNvSpPr txBox="1"/>
          <p:nvPr/>
        </p:nvSpPr>
        <p:spPr>
          <a:xfrm>
            <a:off x="7817805" y="3174861"/>
            <a:ext cx="609518" cy="257369"/>
          </a:xfrm>
          <a:prstGeom prst="rect">
            <a:avLst/>
          </a:prstGeom>
          <a:noFill/>
        </p:spPr>
        <p:txBody>
          <a:bodyPr wrap="none" lIns="36000" tIns="36000" rIns="36000" bIns="36000" rtlCol="0" anchor="ctr">
            <a:spAutoFit/>
          </a:bodyPr>
          <a:lstStyle/>
          <a:p>
            <a:pPr algn="ctr"/>
            <a:r>
              <a:rPr lang="en-IN" sz="1200" b="1" dirty="0" err="1">
                <a:latin typeface="Arial" pitchFamily="34" charset="0"/>
                <a:cs typeface="Arial" pitchFamily="34" charset="0"/>
              </a:rPr>
              <a:t>Tadoba</a:t>
            </a:r>
            <a:endParaRPr lang="en-GB" sz="1200" b="1" dirty="0">
              <a:latin typeface="Arial" pitchFamily="34" charset="0"/>
              <a:cs typeface="Arial" pitchFamily="34" charset="0"/>
            </a:endParaRPr>
          </a:p>
        </p:txBody>
      </p:sp>
      <p:sp>
        <p:nvSpPr>
          <p:cNvPr id="45" name="Oval 44">
            <a:extLst>
              <a:ext uri="{FF2B5EF4-FFF2-40B4-BE49-F238E27FC236}">
                <a16:creationId xmlns:a16="http://schemas.microsoft.com/office/drawing/2014/main" id="{DD6040D2-06BF-4158-8815-A268CC691679}"/>
              </a:ext>
            </a:extLst>
          </p:cNvPr>
          <p:cNvSpPr/>
          <p:nvPr/>
        </p:nvSpPr>
        <p:spPr>
          <a:xfrm>
            <a:off x="6137213" y="2090540"/>
            <a:ext cx="392360" cy="389105"/>
          </a:xfrm>
          <a:prstGeom prst="ellipse">
            <a:avLst/>
          </a:prstGeom>
          <a:solidFill>
            <a:srgbClr val="FFEB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dirty="0">
              <a:solidFill>
                <a:schemeClr val="tx1"/>
              </a:solidFill>
              <a:latin typeface="Arial" pitchFamily="34" charset="0"/>
              <a:cs typeface="Arial" pitchFamily="34" charset="0"/>
            </a:endParaRPr>
          </a:p>
        </p:txBody>
      </p:sp>
      <p:sp>
        <p:nvSpPr>
          <p:cNvPr id="46" name="TextBox 45">
            <a:extLst>
              <a:ext uri="{FF2B5EF4-FFF2-40B4-BE49-F238E27FC236}">
                <a16:creationId xmlns:a16="http://schemas.microsoft.com/office/drawing/2014/main" id="{2A14CDDB-91CC-43E4-8A00-3E0AB623CEF5}"/>
              </a:ext>
            </a:extLst>
          </p:cNvPr>
          <p:cNvSpPr txBox="1"/>
          <p:nvPr/>
        </p:nvSpPr>
        <p:spPr>
          <a:xfrm>
            <a:off x="6028869" y="1872415"/>
            <a:ext cx="500705" cy="257369"/>
          </a:xfrm>
          <a:prstGeom prst="rect">
            <a:avLst/>
          </a:prstGeom>
          <a:noFill/>
        </p:spPr>
        <p:txBody>
          <a:bodyPr wrap="none" lIns="36000" tIns="36000" rIns="36000" bIns="36000" rtlCol="0" anchor="ctr">
            <a:spAutoFit/>
          </a:bodyPr>
          <a:lstStyle/>
          <a:p>
            <a:pPr algn="ctr"/>
            <a:r>
              <a:rPr lang="en-US" sz="1200" b="1" dirty="0">
                <a:latin typeface="Arial" pitchFamily="34" charset="0"/>
                <a:cs typeface="Arial" pitchFamily="34" charset="0"/>
              </a:rPr>
              <a:t>Lonar</a:t>
            </a:r>
            <a:endParaRPr lang="en-GB" sz="1200" b="1" dirty="0">
              <a:latin typeface="Arial" pitchFamily="34" charset="0"/>
              <a:cs typeface="Arial" pitchFamily="34" charset="0"/>
            </a:endParaRPr>
          </a:p>
        </p:txBody>
      </p:sp>
      <p:sp>
        <p:nvSpPr>
          <p:cNvPr id="47" name="Oval 46">
            <a:extLst>
              <a:ext uri="{FF2B5EF4-FFF2-40B4-BE49-F238E27FC236}">
                <a16:creationId xmlns:a16="http://schemas.microsoft.com/office/drawing/2014/main" id="{4B737F04-6BE8-4266-98C2-D7984B448ABA}"/>
              </a:ext>
            </a:extLst>
          </p:cNvPr>
          <p:cNvSpPr/>
          <p:nvPr/>
        </p:nvSpPr>
        <p:spPr>
          <a:xfrm>
            <a:off x="8424097" y="1982736"/>
            <a:ext cx="392360" cy="389105"/>
          </a:xfrm>
          <a:prstGeom prst="ellipse">
            <a:avLst/>
          </a:prstGeom>
          <a:solidFill>
            <a:srgbClr val="FFEB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dirty="0">
              <a:solidFill>
                <a:schemeClr val="tx1"/>
              </a:solidFill>
              <a:latin typeface="Arial" pitchFamily="34" charset="0"/>
              <a:cs typeface="Arial" pitchFamily="34" charset="0"/>
            </a:endParaRPr>
          </a:p>
        </p:txBody>
      </p:sp>
      <p:sp>
        <p:nvSpPr>
          <p:cNvPr id="48" name="TextBox 47">
            <a:extLst>
              <a:ext uri="{FF2B5EF4-FFF2-40B4-BE49-F238E27FC236}">
                <a16:creationId xmlns:a16="http://schemas.microsoft.com/office/drawing/2014/main" id="{A56470DA-FF56-49C2-8F8C-9C21D20665C6}"/>
              </a:ext>
            </a:extLst>
          </p:cNvPr>
          <p:cNvSpPr txBox="1"/>
          <p:nvPr/>
        </p:nvSpPr>
        <p:spPr>
          <a:xfrm>
            <a:off x="8696510" y="1743730"/>
            <a:ext cx="843748" cy="257369"/>
          </a:xfrm>
          <a:prstGeom prst="rect">
            <a:avLst/>
          </a:prstGeom>
          <a:noFill/>
        </p:spPr>
        <p:txBody>
          <a:bodyPr wrap="none" lIns="36000" tIns="36000" rIns="36000" bIns="36000" rtlCol="0" anchor="ctr">
            <a:spAutoFit/>
          </a:bodyPr>
          <a:lstStyle/>
          <a:p>
            <a:pPr algn="ctr"/>
            <a:r>
              <a:rPr lang="en-US" sz="1200" b="1" dirty="0" err="1">
                <a:latin typeface="Arial" pitchFamily="34" charset="0"/>
                <a:cs typeface="Arial" pitchFamily="34" charset="0"/>
              </a:rPr>
              <a:t>Gosikhurd</a:t>
            </a:r>
            <a:endParaRPr lang="en-GB" sz="1200" b="1" dirty="0">
              <a:latin typeface="Arial" pitchFamily="34" charset="0"/>
              <a:cs typeface="Arial" pitchFamily="34" charset="0"/>
            </a:endParaRPr>
          </a:p>
        </p:txBody>
      </p:sp>
      <p:sp>
        <p:nvSpPr>
          <p:cNvPr id="49" name="Oval 48">
            <a:extLst>
              <a:ext uri="{FF2B5EF4-FFF2-40B4-BE49-F238E27FC236}">
                <a16:creationId xmlns:a16="http://schemas.microsoft.com/office/drawing/2014/main" id="{3704C877-1AA2-4583-A57F-798E2DA51F33}"/>
              </a:ext>
            </a:extLst>
          </p:cNvPr>
          <p:cNvSpPr/>
          <p:nvPr/>
        </p:nvSpPr>
        <p:spPr>
          <a:xfrm>
            <a:off x="3180556" y="3570512"/>
            <a:ext cx="392360" cy="389105"/>
          </a:xfrm>
          <a:prstGeom prst="ellipse">
            <a:avLst/>
          </a:prstGeom>
          <a:solidFill>
            <a:srgbClr val="FFEB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dirty="0">
              <a:solidFill>
                <a:schemeClr val="tx1"/>
              </a:solidFill>
              <a:latin typeface="Arial" pitchFamily="34" charset="0"/>
              <a:cs typeface="Arial" pitchFamily="34" charset="0"/>
            </a:endParaRPr>
          </a:p>
        </p:txBody>
      </p:sp>
      <p:sp>
        <p:nvSpPr>
          <p:cNvPr id="50" name="TextBox 49">
            <a:extLst>
              <a:ext uri="{FF2B5EF4-FFF2-40B4-BE49-F238E27FC236}">
                <a16:creationId xmlns:a16="http://schemas.microsoft.com/office/drawing/2014/main" id="{CE17FE84-B559-480E-8412-73310B90DB7F}"/>
              </a:ext>
            </a:extLst>
          </p:cNvPr>
          <p:cNvSpPr txBox="1"/>
          <p:nvPr/>
        </p:nvSpPr>
        <p:spPr>
          <a:xfrm>
            <a:off x="3560333" y="3837921"/>
            <a:ext cx="585664" cy="257369"/>
          </a:xfrm>
          <a:prstGeom prst="rect">
            <a:avLst/>
          </a:prstGeom>
          <a:noFill/>
        </p:spPr>
        <p:txBody>
          <a:bodyPr wrap="none" lIns="36000" tIns="36000" rIns="36000" bIns="36000" rtlCol="0" anchor="ctr">
            <a:spAutoFit/>
          </a:bodyPr>
          <a:lstStyle/>
          <a:p>
            <a:pPr algn="ctr"/>
            <a:r>
              <a:rPr lang="en-US" sz="1200" b="1" dirty="0" err="1">
                <a:latin typeface="Arial" pitchFamily="34" charset="0"/>
                <a:cs typeface="Arial" pitchFamily="34" charset="0"/>
              </a:rPr>
              <a:t>Raigad</a:t>
            </a:r>
            <a:endParaRPr lang="en-GB" sz="1200" b="1" dirty="0">
              <a:latin typeface="Arial" pitchFamily="34" charset="0"/>
              <a:cs typeface="Arial" pitchFamily="34" charset="0"/>
            </a:endParaRPr>
          </a:p>
        </p:txBody>
      </p:sp>
      <p:sp>
        <p:nvSpPr>
          <p:cNvPr id="51" name="Oval 50">
            <a:extLst>
              <a:ext uri="{FF2B5EF4-FFF2-40B4-BE49-F238E27FC236}">
                <a16:creationId xmlns:a16="http://schemas.microsoft.com/office/drawing/2014/main" id="{DC9251FE-957F-4A90-9826-D9A224F7C146}"/>
              </a:ext>
            </a:extLst>
          </p:cNvPr>
          <p:cNvSpPr/>
          <p:nvPr/>
        </p:nvSpPr>
        <p:spPr>
          <a:xfrm>
            <a:off x="3057632" y="4293097"/>
            <a:ext cx="392360" cy="389105"/>
          </a:xfrm>
          <a:prstGeom prst="ellipse">
            <a:avLst/>
          </a:prstGeom>
          <a:solidFill>
            <a:srgbClr val="FFEB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dirty="0">
              <a:solidFill>
                <a:schemeClr val="tx1"/>
              </a:solidFill>
              <a:latin typeface="Arial" pitchFamily="34" charset="0"/>
              <a:cs typeface="Arial" pitchFamily="34" charset="0"/>
            </a:endParaRPr>
          </a:p>
        </p:txBody>
      </p:sp>
      <p:sp>
        <p:nvSpPr>
          <p:cNvPr id="52" name="Oval 51">
            <a:extLst>
              <a:ext uri="{FF2B5EF4-FFF2-40B4-BE49-F238E27FC236}">
                <a16:creationId xmlns:a16="http://schemas.microsoft.com/office/drawing/2014/main" id="{AF41A67D-B337-4D0D-B1AF-FAFCC3D334DC}"/>
              </a:ext>
            </a:extLst>
          </p:cNvPr>
          <p:cNvSpPr/>
          <p:nvPr/>
        </p:nvSpPr>
        <p:spPr>
          <a:xfrm>
            <a:off x="5886860" y="2344972"/>
            <a:ext cx="392360" cy="389105"/>
          </a:xfrm>
          <a:prstGeom prst="ellipse">
            <a:avLst/>
          </a:prstGeom>
          <a:solidFill>
            <a:srgbClr val="FFEB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dirty="0">
              <a:solidFill>
                <a:schemeClr val="tx1"/>
              </a:solidFill>
              <a:latin typeface="Arial" pitchFamily="34" charset="0"/>
              <a:cs typeface="Arial" pitchFamily="34" charset="0"/>
            </a:endParaRPr>
          </a:p>
        </p:txBody>
      </p:sp>
      <p:sp>
        <p:nvSpPr>
          <p:cNvPr id="53" name="TextBox 52">
            <a:extLst>
              <a:ext uri="{FF2B5EF4-FFF2-40B4-BE49-F238E27FC236}">
                <a16:creationId xmlns:a16="http://schemas.microsoft.com/office/drawing/2014/main" id="{65796673-C593-47E9-B811-1277F4F92AB0}"/>
              </a:ext>
            </a:extLst>
          </p:cNvPr>
          <p:cNvSpPr txBox="1"/>
          <p:nvPr/>
        </p:nvSpPr>
        <p:spPr>
          <a:xfrm>
            <a:off x="2383396" y="4553517"/>
            <a:ext cx="585664" cy="257369"/>
          </a:xfrm>
          <a:prstGeom prst="rect">
            <a:avLst/>
          </a:prstGeom>
          <a:noFill/>
        </p:spPr>
        <p:txBody>
          <a:bodyPr wrap="none" lIns="36000" tIns="36000" rIns="36000" bIns="36000" rtlCol="0" anchor="ctr">
            <a:spAutoFit/>
          </a:bodyPr>
          <a:lstStyle/>
          <a:p>
            <a:pPr algn="ctr"/>
            <a:r>
              <a:rPr lang="en-US" sz="1200" b="1" dirty="0" err="1">
                <a:latin typeface="Arial" pitchFamily="34" charset="0"/>
                <a:cs typeface="Arial" pitchFamily="34" charset="0"/>
              </a:rPr>
              <a:t>Neoshi</a:t>
            </a:r>
            <a:endParaRPr lang="en-GB" sz="1200" b="1" dirty="0">
              <a:latin typeface="Arial" pitchFamily="34" charset="0"/>
              <a:cs typeface="Arial" pitchFamily="34" charset="0"/>
            </a:endParaRPr>
          </a:p>
        </p:txBody>
      </p:sp>
      <p:sp>
        <p:nvSpPr>
          <p:cNvPr id="54" name="TextBox 53">
            <a:extLst>
              <a:ext uri="{FF2B5EF4-FFF2-40B4-BE49-F238E27FC236}">
                <a16:creationId xmlns:a16="http://schemas.microsoft.com/office/drawing/2014/main" id="{08FD34E0-C2FC-4481-AA26-5594FC5E5172}"/>
              </a:ext>
            </a:extLst>
          </p:cNvPr>
          <p:cNvSpPr txBox="1"/>
          <p:nvPr/>
        </p:nvSpPr>
        <p:spPr>
          <a:xfrm>
            <a:off x="6348475" y="2593927"/>
            <a:ext cx="603298" cy="257369"/>
          </a:xfrm>
          <a:prstGeom prst="rect">
            <a:avLst/>
          </a:prstGeom>
          <a:noFill/>
        </p:spPr>
        <p:txBody>
          <a:bodyPr wrap="none" lIns="36000" tIns="36000" rIns="36000" bIns="36000" rtlCol="0" anchor="ctr">
            <a:spAutoFit/>
          </a:bodyPr>
          <a:lstStyle/>
          <a:p>
            <a:pPr algn="ctr"/>
            <a:r>
              <a:rPr lang="en-US" sz="1200" b="1" dirty="0" err="1">
                <a:latin typeface="Arial" pitchFamily="34" charset="0"/>
                <a:cs typeface="Arial" pitchFamily="34" charset="0"/>
              </a:rPr>
              <a:t>Ajispur</a:t>
            </a:r>
            <a:endParaRPr lang="en-GB" sz="1200" b="1" dirty="0">
              <a:latin typeface="Arial" pitchFamily="34" charset="0"/>
              <a:cs typeface="Arial" pitchFamily="34" charset="0"/>
            </a:endParaRPr>
          </a:p>
        </p:txBody>
      </p:sp>
      <p:sp>
        <p:nvSpPr>
          <p:cNvPr id="55" name="TextBox 54">
            <a:extLst>
              <a:ext uri="{FF2B5EF4-FFF2-40B4-BE49-F238E27FC236}">
                <a16:creationId xmlns:a16="http://schemas.microsoft.com/office/drawing/2014/main" id="{96763662-EE57-4880-83B8-D984EC8A9F44}"/>
              </a:ext>
            </a:extLst>
          </p:cNvPr>
          <p:cNvSpPr txBox="1"/>
          <p:nvPr/>
        </p:nvSpPr>
        <p:spPr>
          <a:xfrm>
            <a:off x="9294924" y="3755193"/>
            <a:ext cx="3059847" cy="2960875"/>
          </a:xfrm>
          <a:prstGeom prst="rect">
            <a:avLst/>
          </a:prstGeom>
          <a:noFill/>
        </p:spPr>
        <p:txBody>
          <a:bodyPr wrap="square" rtlCol="0">
            <a:spAutoFit/>
          </a:bodyPr>
          <a:lstStyle/>
          <a:p>
            <a:pPr>
              <a:lnSpc>
                <a:spcPct val="150000"/>
              </a:lnSpc>
            </a:pPr>
            <a:r>
              <a:rPr lang="en-IN" sz="1400" b="1" dirty="0">
                <a:latin typeface="Arial" pitchFamily="34" charset="0"/>
                <a:cs typeface="Arial" pitchFamily="34" charset="0"/>
              </a:rPr>
              <a:t>     </a:t>
            </a:r>
            <a:r>
              <a:rPr lang="en-IN" sz="1400" b="1" u="sng" dirty="0">
                <a:cs typeface="Arial" pitchFamily="34" charset="0"/>
              </a:rPr>
              <a:t>Greenfield</a:t>
            </a:r>
            <a:r>
              <a:rPr lang="en-IN" sz="1400" b="1" u="sng" dirty="0">
                <a:latin typeface="Arial" pitchFamily="34" charset="0"/>
                <a:cs typeface="Arial" pitchFamily="34" charset="0"/>
              </a:rPr>
              <a:t> </a:t>
            </a:r>
            <a:r>
              <a:rPr lang="en-IN" sz="1400" b="1" u="sng" dirty="0">
                <a:cs typeface="Arial" pitchFamily="34" charset="0"/>
              </a:rPr>
              <a:t>Property Locations</a:t>
            </a:r>
          </a:p>
          <a:p>
            <a:pPr marL="285750" indent="-285750">
              <a:lnSpc>
                <a:spcPct val="150000"/>
              </a:lnSpc>
              <a:buFont typeface="Arial" panose="020B0604020202020204" pitchFamily="34" charset="0"/>
              <a:buChar char="•"/>
            </a:pPr>
            <a:r>
              <a:rPr lang="en-IN" sz="1400" dirty="0">
                <a:cs typeface="Arial" pitchFamily="34" charset="0"/>
              </a:rPr>
              <a:t>4 coastal locations</a:t>
            </a:r>
          </a:p>
          <a:p>
            <a:pPr marL="285750" indent="-285750">
              <a:lnSpc>
                <a:spcPct val="150000"/>
              </a:lnSpc>
              <a:buFont typeface="Arial" panose="020B0604020202020204" pitchFamily="34" charset="0"/>
              <a:buChar char="•"/>
            </a:pPr>
            <a:r>
              <a:rPr lang="en-IN" sz="1400" dirty="0">
                <a:cs typeface="Arial" pitchFamily="34" charset="0"/>
              </a:rPr>
              <a:t>1 Near World heritage site</a:t>
            </a:r>
          </a:p>
          <a:p>
            <a:pPr marL="285750" indent="-285750">
              <a:lnSpc>
                <a:spcPct val="150000"/>
              </a:lnSpc>
              <a:buFont typeface="Arial" panose="020B0604020202020204" pitchFamily="34" charset="0"/>
              <a:buChar char="•"/>
            </a:pPr>
            <a:r>
              <a:rPr lang="en-IN" sz="1400" dirty="0">
                <a:cs typeface="Arial" pitchFamily="34" charset="0"/>
              </a:rPr>
              <a:t>1 Near Tiger reserve</a:t>
            </a:r>
          </a:p>
          <a:p>
            <a:pPr marL="285750" indent="-285750">
              <a:lnSpc>
                <a:spcPct val="150000"/>
              </a:lnSpc>
              <a:buFont typeface="Arial" panose="020B0604020202020204" pitchFamily="34" charset="0"/>
              <a:buChar char="•"/>
            </a:pPr>
            <a:r>
              <a:rPr lang="en-US" sz="1400" dirty="0">
                <a:cs typeface="Arial" pitchFamily="34" charset="0"/>
              </a:rPr>
              <a:t>2 near </a:t>
            </a:r>
            <a:r>
              <a:rPr lang="en-US" sz="1400" dirty="0" err="1">
                <a:cs typeface="Arial" pitchFamily="34" charset="0"/>
              </a:rPr>
              <a:t>Lonar</a:t>
            </a:r>
            <a:r>
              <a:rPr lang="en-US" sz="1400" dirty="0">
                <a:cs typeface="Arial" pitchFamily="34" charset="0"/>
              </a:rPr>
              <a:t> Crater</a:t>
            </a:r>
          </a:p>
          <a:p>
            <a:pPr marL="285750" indent="-285750">
              <a:lnSpc>
                <a:spcPct val="150000"/>
              </a:lnSpc>
              <a:buFont typeface="Arial" panose="020B0604020202020204" pitchFamily="34" charset="0"/>
              <a:buChar char="•"/>
            </a:pPr>
            <a:r>
              <a:rPr lang="en-US" sz="1400" dirty="0">
                <a:cs typeface="Arial" pitchFamily="34" charset="0"/>
              </a:rPr>
              <a:t>1 Dam-Aqua Sports</a:t>
            </a:r>
          </a:p>
          <a:p>
            <a:pPr marL="285750" indent="-285750">
              <a:lnSpc>
                <a:spcPct val="150000"/>
              </a:lnSpc>
              <a:buFont typeface="Arial" panose="020B0604020202020204" pitchFamily="34" charset="0"/>
              <a:buChar char="•"/>
            </a:pPr>
            <a:r>
              <a:rPr lang="en-US" sz="1400" dirty="0">
                <a:cs typeface="Arial" pitchFamily="34" charset="0"/>
              </a:rPr>
              <a:t>1 Fort</a:t>
            </a:r>
          </a:p>
          <a:p>
            <a:pPr marL="285750" indent="-285750">
              <a:lnSpc>
                <a:spcPct val="150000"/>
              </a:lnSpc>
              <a:buFont typeface="Arial" panose="020B0604020202020204" pitchFamily="34" charset="0"/>
              <a:buChar char="•"/>
            </a:pPr>
            <a:endParaRPr lang="en-IN" sz="1400" dirty="0">
              <a:latin typeface="Arial" pitchFamily="34" charset="0"/>
              <a:cs typeface="Arial" pitchFamily="34" charset="0"/>
            </a:endParaRPr>
          </a:p>
          <a:p>
            <a:pPr>
              <a:lnSpc>
                <a:spcPct val="150000"/>
              </a:lnSpc>
            </a:pPr>
            <a:endParaRPr lang="en-IN" sz="1400" dirty="0">
              <a:latin typeface="Arial" pitchFamily="34" charset="0"/>
              <a:cs typeface="Arial" pitchFamily="34" charset="0"/>
            </a:endParaRPr>
          </a:p>
        </p:txBody>
      </p:sp>
      <p:pic>
        <p:nvPicPr>
          <p:cNvPr id="35" name="Picture 34">
            <a:extLst>
              <a:ext uri="{FF2B5EF4-FFF2-40B4-BE49-F238E27FC236}">
                <a16:creationId xmlns:a16="http://schemas.microsoft.com/office/drawing/2014/main" id="{D2FE5DFB-7645-41CF-B8A0-DE8DD64755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1534" y="6141722"/>
            <a:ext cx="915603" cy="716277"/>
          </a:xfrm>
          <a:prstGeom prst="rect">
            <a:avLst/>
          </a:prstGeom>
        </p:spPr>
      </p:pic>
    </p:spTree>
    <p:extLst>
      <p:ext uri="{BB962C8B-B14F-4D97-AF65-F5344CB8AC3E}">
        <p14:creationId xmlns:p14="http://schemas.microsoft.com/office/powerpoint/2010/main" val="1338513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3409" y="6090665"/>
            <a:ext cx="10980420" cy="0"/>
          </a:xfrm>
          <a:custGeom>
            <a:avLst/>
            <a:gdLst/>
            <a:ahLst/>
            <a:cxnLst/>
            <a:rect l="l" t="t" r="r" b="b"/>
            <a:pathLst>
              <a:path w="10980420">
                <a:moveTo>
                  <a:pt x="0" y="0"/>
                </a:moveTo>
                <a:lnTo>
                  <a:pt x="10980420" y="0"/>
                </a:lnTo>
              </a:path>
            </a:pathLst>
          </a:custGeom>
          <a:ln w="19050">
            <a:solidFill>
              <a:srgbClr val="FFE6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574610" y="250369"/>
            <a:ext cx="4681400" cy="443070"/>
          </a:xfrm>
          <a:prstGeom prst="rect">
            <a:avLst/>
          </a:prstGeom>
        </p:spPr>
        <p:txBody>
          <a:bodyPr vert="horz" wrap="square" lIns="0" tIns="12065" rIns="0" bIns="0" rtlCol="0">
            <a:spAutoFit/>
          </a:bodyPr>
          <a:lstStyle/>
          <a:p>
            <a:pPr marL="12700">
              <a:lnSpc>
                <a:spcPct val="100000"/>
              </a:lnSpc>
              <a:spcBef>
                <a:spcPts val="95"/>
              </a:spcBef>
            </a:pPr>
            <a:r>
              <a:rPr lang="en-IN" sz="2800" spc="-25" dirty="0"/>
              <a:t>Investment opportunities</a:t>
            </a:r>
            <a:endParaRPr sz="2800" dirty="0"/>
          </a:p>
        </p:txBody>
      </p:sp>
      <p:sp>
        <p:nvSpPr>
          <p:cNvPr id="20" name="object 20"/>
          <p:cNvSpPr txBox="1">
            <a:spLocks noGrp="1"/>
          </p:cNvSpPr>
          <p:nvPr>
            <p:ph type="sldNum" sz="quarter" idx="7"/>
          </p:nvPr>
        </p:nvSpPr>
        <p:spPr>
          <a:prstGeom prst="rect">
            <a:avLst/>
          </a:prstGeom>
        </p:spPr>
        <p:txBody>
          <a:bodyPr vert="horz" wrap="square" lIns="0" tIns="8890" rIns="0" bIns="0" rtlCol="0">
            <a:spAutoFit/>
          </a:bodyPr>
          <a:lstStyle/>
          <a:p>
            <a:pPr marL="12700" marR="0" lvl="0" indent="0" algn="l" defTabSz="914400" rtl="0" eaLnBrk="1" fontAlgn="auto" latinLnBrk="0" hangingPunct="1">
              <a:lnSpc>
                <a:spcPct val="100000"/>
              </a:lnSpc>
              <a:spcBef>
                <a:spcPts val="70"/>
              </a:spcBef>
              <a:spcAft>
                <a:spcPts val="0"/>
              </a:spcAft>
              <a:buClrTx/>
              <a:buSzTx/>
              <a:buFontTx/>
              <a:buNone/>
              <a:tabLst/>
              <a:defRPr/>
            </a:pPr>
            <a:r>
              <a:rPr kumimoji="0" sz="800" b="0" i="0" u="none" strike="noStrike" kern="1200" cap="none" spc="75" normalizeH="0" baseline="0" noProof="0" dirty="0">
                <a:ln>
                  <a:noFill/>
                </a:ln>
                <a:solidFill>
                  <a:srgbClr val="2D2D38"/>
                </a:solidFill>
                <a:effectLst/>
                <a:uLnTx/>
                <a:uFillTx/>
                <a:latin typeface="Trebuchet MS"/>
                <a:ea typeface="+mn-ea"/>
              </a:rPr>
              <a:t>P</a:t>
            </a:r>
            <a:r>
              <a:rPr kumimoji="0" sz="800" b="0" i="0" u="none" strike="noStrike" kern="1200" cap="none" spc="25" normalizeH="0" baseline="0" noProof="0" dirty="0">
                <a:ln>
                  <a:noFill/>
                </a:ln>
                <a:solidFill>
                  <a:srgbClr val="2D2D38"/>
                </a:solidFill>
                <a:effectLst/>
                <a:uLnTx/>
                <a:uFillTx/>
                <a:latin typeface="Trebuchet MS"/>
                <a:ea typeface="+mn-ea"/>
              </a:rPr>
              <a:t>age</a:t>
            </a:r>
            <a:r>
              <a:rPr kumimoji="0" sz="800" b="0" i="0" u="none" strike="noStrike" kern="1200" cap="none" spc="-55" normalizeH="0" baseline="0" noProof="0" dirty="0">
                <a:ln>
                  <a:noFill/>
                </a:ln>
                <a:solidFill>
                  <a:srgbClr val="2D2D38"/>
                </a:solidFill>
                <a:effectLst/>
                <a:uLnTx/>
                <a:uFillTx/>
                <a:latin typeface="Trebuchet MS"/>
                <a:ea typeface="+mn-ea"/>
              </a:rPr>
              <a:t> </a:t>
            </a:r>
            <a:fld id="{81D60167-4931-47E6-BA6A-407CBD079E47}" type="slidenum">
              <a:rPr kumimoji="0" sz="800" b="0" i="0" u="none" strike="noStrike" kern="1200" cap="none" spc="75" normalizeH="0" baseline="0" noProof="0" dirty="0">
                <a:ln>
                  <a:noFill/>
                </a:ln>
                <a:solidFill>
                  <a:srgbClr val="2D2D38"/>
                </a:solidFill>
                <a:effectLst/>
                <a:uLnTx/>
                <a:uFillTx/>
                <a:latin typeface="Trebuchet MS"/>
                <a:ea typeface="+mn-ea"/>
              </a:rPr>
              <a:pPr marL="12700" marR="0" lvl="0" indent="0" algn="l" defTabSz="914400" rtl="0" eaLnBrk="1" fontAlgn="auto" latinLnBrk="0" hangingPunct="1">
                <a:lnSpc>
                  <a:spcPct val="100000"/>
                </a:lnSpc>
                <a:spcBef>
                  <a:spcPts val="70"/>
                </a:spcBef>
                <a:spcAft>
                  <a:spcPts val="0"/>
                </a:spcAft>
                <a:buClrTx/>
                <a:buSzTx/>
                <a:buFontTx/>
                <a:buNone/>
                <a:tabLst/>
                <a:defRPr/>
              </a:pPr>
              <a:t>5</a:t>
            </a:fld>
            <a:endParaRPr kumimoji="0" sz="800" b="0" i="0" u="none" strike="noStrike" kern="1200" cap="none" spc="75" normalizeH="0" baseline="0" noProof="0" dirty="0">
              <a:ln>
                <a:noFill/>
              </a:ln>
              <a:solidFill>
                <a:srgbClr val="2D2D38"/>
              </a:solidFill>
              <a:effectLst/>
              <a:uLnTx/>
              <a:uFillTx/>
              <a:latin typeface="Trebuchet MS"/>
              <a:ea typeface="+mn-ea"/>
            </a:endParaRPr>
          </a:p>
        </p:txBody>
      </p:sp>
      <p:sp>
        <p:nvSpPr>
          <p:cNvPr id="21" name="object 21"/>
          <p:cNvSpPr txBox="1">
            <a:spLocks noGrp="1"/>
          </p:cNvSpPr>
          <p:nvPr>
            <p:ph type="ftr" sz="quarter" idx="5"/>
          </p:nvPr>
        </p:nvSpPr>
        <p:spPr>
          <a:prstGeom prst="rect">
            <a:avLst/>
          </a:prstGeom>
        </p:spPr>
        <p:txBody>
          <a:bodyPr vert="horz" wrap="square" lIns="0" tIns="8890" rIns="0" bIns="0" rtlCol="0">
            <a:spAutoFit/>
          </a:bodyPr>
          <a:lstStyle/>
          <a:p>
            <a:pPr marL="12700" marR="0" lvl="0" indent="0" algn="l" defTabSz="914400" rtl="0" eaLnBrk="1" fontAlgn="auto" latinLnBrk="0" hangingPunct="1">
              <a:lnSpc>
                <a:spcPct val="100000"/>
              </a:lnSpc>
              <a:spcBef>
                <a:spcPts val="70"/>
              </a:spcBef>
              <a:spcAft>
                <a:spcPts val="0"/>
              </a:spcAft>
              <a:buClrTx/>
              <a:buSzTx/>
              <a:buFontTx/>
              <a:buNone/>
              <a:tabLst/>
              <a:defRPr/>
            </a:pPr>
            <a:r>
              <a:rPr kumimoji="0" sz="800" b="0" i="0" u="none" strike="noStrike" kern="1200" cap="none" spc="75" normalizeH="0" baseline="0" noProof="0" dirty="0">
                <a:ln>
                  <a:noFill/>
                </a:ln>
                <a:solidFill>
                  <a:srgbClr val="2D2D38"/>
                </a:solidFill>
                <a:effectLst/>
                <a:uLnTx/>
                <a:uFillTx/>
                <a:latin typeface="Trebuchet MS"/>
                <a:ea typeface="+mn-ea"/>
              </a:rPr>
              <a:t>20</a:t>
            </a:r>
            <a:r>
              <a:rPr kumimoji="0" sz="800" b="0" i="0" u="none" strike="noStrike" kern="1200" cap="none" spc="-35" normalizeH="0" baseline="0" noProof="0" dirty="0">
                <a:ln>
                  <a:noFill/>
                </a:ln>
                <a:solidFill>
                  <a:srgbClr val="2D2D38"/>
                </a:solidFill>
                <a:effectLst/>
                <a:uLnTx/>
                <a:uFillTx/>
                <a:latin typeface="Trebuchet MS"/>
                <a:ea typeface="+mn-ea"/>
              </a:rPr>
              <a:t> </a:t>
            </a:r>
            <a:r>
              <a:rPr kumimoji="0" sz="800" b="0" i="0" u="none" strike="noStrike" kern="1200" cap="none" spc="95" normalizeH="0" baseline="0" noProof="0" dirty="0">
                <a:ln>
                  <a:noFill/>
                </a:ln>
                <a:solidFill>
                  <a:srgbClr val="2D2D38"/>
                </a:solidFill>
                <a:effectLst/>
                <a:uLnTx/>
                <a:uFillTx/>
                <a:latin typeface="Trebuchet MS"/>
                <a:ea typeface="+mn-ea"/>
              </a:rPr>
              <a:t>J</a:t>
            </a:r>
            <a:r>
              <a:rPr kumimoji="0" sz="800" b="0" i="0" u="none" strike="noStrike" kern="1200" cap="none" spc="20" normalizeH="0" baseline="0" noProof="0" dirty="0">
                <a:ln>
                  <a:noFill/>
                </a:ln>
                <a:solidFill>
                  <a:srgbClr val="2D2D38"/>
                </a:solidFill>
                <a:effectLst/>
                <a:uLnTx/>
                <a:uFillTx/>
                <a:latin typeface="Trebuchet MS"/>
                <a:ea typeface="+mn-ea"/>
              </a:rPr>
              <a:t>an</a:t>
            </a:r>
            <a:r>
              <a:rPr kumimoji="0" sz="800" b="0" i="0" u="none" strike="noStrike" kern="1200" cap="none" spc="15" normalizeH="0" baseline="0" noProof="0" dirty="0">
                <a:ln>
                  <a:noFill/>
                </a:ln>
                <a:solidFill>
                  <a:srgbClr val="2D2D38"/>
                </a:solidFill>
                <a:effectLst/>
                <a:uLnTx/>
                <a:uFillTx/>
                <a:latin typeface="Trebuchet MS"/>
                <a:ea typeface="+mn-ea"/>
              </a:rPr>
              <a:t>u</a:t>
            </a:r>
            <a:r>
              <a:rPr kumimoji="0" sz="800" b="0" i="0" u="none" strike="noStrike" kern="1200" cap="none" spc="30" normalizeH="0" baseline="0" noProof="0" dirty="0">
                <a:ln>
                  <a:noFill/>
                </a:ln>
                <a:solidFill>
                  <a:srgbClr val="2D2D38"/>
                </a:solidFill>
                <a:effectLst/>
                <a:uLnTx/>
                <a:uFillTx/>
                <a:latin typeface="Trebuchet MS"/>
                <a:ea typeface="+mn-ea"/>
              </a:rPr>
              <a:t>ary</a:t>
            </a:r>
            <a:r>
              <a:rPr kumimoji="0" sz="800" b="0" i="0" u="none" strike="noStrike" kern="1200" cap="none" spc="-40" normalizeH="0" baseline="0" noProof="0" dirty="0">
                <a:ln>
                  <a:noFill/>
                </a:ln>
                <a:solidFill>
                  <a:srgbClr val="2D2D38"/>
                </a:solidFill>
                <a:effectLst/>
                <a:uLnTx/>
                <a:uFillTx/>
                <a:latin typeface="Trebuchet MS"/>
                <a:ea typeface="+mn-ea"/>
              </a:rPr>
              <a:t> </a:t>
            </a:r>
            <a:r>
              <a:rPr kumimoji="0" sz="800" b="0" i="0" u="none" strike="noStrike" kern="1200" cap="none" spc="75" normalizeH="0" baseline="0" noProof="0" dirty="0">
                <a:ln>
                  <a:noFill/>
                </a:ln>
                <a:solidFill>
                  <a:srgbClr val="2D2D38"/>
                </a:solidFill>
                <a:effectLst/>
                <a:uLnTx/>
                <a:uFillTx/>
                <a:latin typeface="Trebuchet MS"/>
                <a:ea typeface="+mn-ea"/>
              </a:rPr>
              <a:t>2023</a:t>
            </a:r>
          </a:p>
        </p:txBody>
      </p:sp>
      <p:sp>
        <p:nvSpPr>
          <p:cNvPr id="23" name="Rectangle: Rounded Corners 22">
            <a:extLst>
              <a:ext uri="{FF2B5EF4-FFF2-40B4-BE49-F238E27FC236}">
                <a16:creationId xmlns:a16="http://schemas.microsoft.com/office/drawing/2014/main" id="{8390A76D-CF2A-498C-BA8F-8909709F3637}"/>
              </a:ext>
            </a:extLst>
          </p:cNvPr>
          <p:cNvSpPr/>
          <p:nvPr/>
        </p:nvSpPr>
        <p:spPr>
          <a:xfrm>
            <a:off x="11011534" y="6267450"/>
            <a:ext cx="723266" cy="4815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35" name="Table 4">
            <a:extLst>
              <a:ext uri="{FF2B5EF4-FFF2-40B4-BE49-F238E27FC236}">
                <a16:creationId xmlns:a16="http://schemas.microsoft.com/office/drawing/2014/main" id="{7C0847FB-6F02-4F96-A70A-7B01EA460431}"/>
              </a:ext>
            </a:extLst>
          </p:cNvPr>
          <p:cNvGraphicFramePr>
            <a:graphicFrameLocks noGrp="1"/>
          </p:cNvGraphicFramePr>
          <p:nvPr>
            <p:extLst>
              <p:ext uri="{D42A27DB-BD31-4B8C-83A1-F6EECF244321}">
                <p14:modId xmlns:p14="http://schemas.microsoft.com/office/powerpoint/2010/main" val="4274857086"/>
              </p:ext>
            </p:extLst>
          </p:nvPr>
        </p:nvGraphicFramePr>
        <p:xfrm>
          <a:off x="1431797" y="1065609"/>
          <a:ext cx="9385908" cy="4610454"/>
        </p:xfrm>
        <a:graphic>
          <a:graphicData uri="http://schemas.openxmlformats.org/drawingml/2006/table">
            <a:tbl>
              <a:tblPr firstRow="1" bandRow="1"/>
              <a:tblGrid>
                <a:gridCol w="699601">
                  <a:extLst>
                    <a:ext uri="{9D8B030D-6E8A-4147-A177-3AD203B41FA5}">
                      <a16:colId xmlns:a16="http://schemas.microsoft.com/office/drawing/2014/main" val="3460875111"/>
                    </a:ext>
                  </a:extLst>
                </a:gridCol>
                <a:gridCol w="1749004">
                  <a:extLst>
                    <a:ext uri="{9D8B030D-6E8A-4147-A177-3AD203B41FA5}">
                      <a16:colId xmlns:a16="http://schemas.microsoft.com/office/drawing/2014/main" val="3885637763"/>
                    </a:ext>
                  </a:extLst>
                </a:gridCol>
                <a:gridCol w="1224303">
                  <a:extLst>
                    <a:ext uri="{9D8B030D-6E8A-4147-A177-3AD203B41FA5}">
                      <a16:colId xmlns:a16="http://schemas.microsoft.com/office/drawing/2014/main" val="4217248116"/>
                    </a:ext>
                  </a:extLst>
                </a:gridCol>
                <a:gridCol w="3148206">
                  <a:extLst>
                    <a:ext uri="{9D8B030D-6E8A-4147-A177-3AD203B41FA5}">
                      <a16:colId xmlns:a16="http://schemas.microsoft.com/office/drawing/2014/main" val="3386439028"/>
                    </a:ext>
                  </a:extLst>
                </a:gridCol>
                <a:gridCol w="2564794">
                  <a:extLst>
                    <a:ext uri="{9D8B030D-6E8A-4147-A177-3AD203B41FA5}">
                      <a16:colId xmlns:a16="http://schemas.microsoft.com/office/drawing/2014/main" val="2942861966"/>
                    </a:ext>
                  </a:extLst>
                </a:gridCol>
              </a:tblGrid>
              <a:tr h="786612">
                <a:tc>
                  <a:txBody>
                    <a:bodyPr/>
                    <a:lstStyle>
                      <a:lvl1pPr marL="0">
                        <a:defRPr b="1">
                          <a:solidFill>
                            <a:schemeClr val="lt1"/>
                          </a:solidFill>
                          <a:latin typeface="Calibri" panose="020F0502020204030204"/>
                        </a:defRPr>
                      </a:lvl1pPr>
                      <a:lvl2pPr marL="457200">
                        <a:defRPr b="1">
                          <a:solidFill>
                            <a:schemeClr val="lt1"/>
                          </a:solidFill>
                          <a:latin typeface="Calibri" panose="020F0502020204030204"/>
                        </a:defRPr>
                      </a:lvl2pPr>
                      <a:lvl3pPr marL="914400">
                        <a:defRPr b="1">
                          <a:solidFill>
                            <a:schemeClr val="lt1"/>
                          </a:solidFill>
                          <a:latin typeface="Calibri" panose="020F0502020204030204"/>
                        </a:defRPr>
                      </a:lvl3pPr>
                      <a:lvl4pPr marL="1371600">
                        <a:defRPr b="1">
                          <a:solidFill>
                            <a:schemeClr val="lt1"/>
                          </a:solidFill>
                          <a:latin typeface="Calibri" panose="020F0502020204030204"/>
                        </a:defRPr>
                      </a:lvl4pPr>
                      <a:lvl5pPr marL="1828800">
                        <a:defRPr b="1">
                          <a:solidFill>
                            <a:schemeClr val="lt1"/>
                          </a:solidFill>
                          <a:latin typeface="Calibri" panose="020F0502020204030204"/>
                        </a:defRPr>
                      </a:lvl5pPr>
                      <a:lvl6pPr marL="2286000">
                        <a:defRPr b="1">
                          <a:solidFill>
                            <a:schemeClr val="lt1"/>
                          </a:solidFill>
                          <a:latin typeface="Calibri" panose="020F0502020204030204"/>
                        </a:defRPr>
                      </a:lvl6pPr>
                      <a:lvl7pPr marL="2743200">
                        <a:defRPr b="1">
                          <a:solidFill>
                            <a:schemeClr val="lt1"/>
                          </a:solidFill>
                          <a:latin typeface="Calibri" panose="020F0502020204030204"/>
                        </a:defRPr>
                      </a:lvl7pPr>
                      <a:lvl8pPr marL="3200400">
                        <a:defRPr b="1">
                          <a:solidFill>
                            <a:schemeClr val="lt1"/>
                          </a:solidFill>
                          <a:latin typeface="Calibri" panose="020F0502020204030204"/>
                        </a:defRPr>
                      </a:lvl8pPr>
                      <a:lvl9pPr marL="3657600">
                        <a:defRPr b="1">
                          <a:solidFill>
                            <a:schemeClr val="lt1"/>
                          </a:solidFill>
                          <a:latin typeface="Calibri" panose="020F0502020204030204"/>
                        </a:defRPr>
                      </a:lvl9pPr>
                    </a:lstStyle>
                    <a:p>
                      <a:r>
                        <a:rPr lang="en-US" sz="1600" dirty="0">
                          <a:solidFill>
                            <a:schemeClr val="tx1"/>
                          </a:solidFill>
                        </a:rPr>
                        <a:t>Sr. No. </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00"/>
                    </a:solidFill>
                  </a:tcPr>
                </a:tc>
                <a:tc>
                  <a:txBody>
                    <a:bodyPr/>
                    <a:lstStyle>
                      <a:lvl1pPr marL="0">
                        <a:defRPr b="1">
                          <a:solidFill>
                            <a:schemeClr val="lt1"/>
                          </a:solidFill>
                          <a:latin typeface="Calibri" panose="020F0502020204030204"/>
                        </a:defRPr>
                      </a:lvl1pPr>
                      <a:lvl2pPr marL="457200">
                        <a:defRPr b="1">
                          <a:solidFill>
                            <a:schemeClr val="lt1"/>
                          </a:solidFill>
                          <a:latin typeface="Calibri" panose="020F0502020204030204"/>
                        </a:defRPr>
                      </a:lvl2pPr>
                      <a:lvl3pPr marL="914400">
                        <a:defRPr b="1">
                          <a:solidFill>
                            <a:schemeClr val="lt1"/>
                          </a:solidFill>
                          <a:latin typeface="Calibri" panose="020F0502020204030204"/>
                        </a:defRPr>
                      </a:lvl3pPr>
                      <a:lvl4pPr marL="1371600">
                        <a:defRPr b="1">
                          <a:solidFill>
                            <a:schemeClr val="lt1"/>
                          </a:solidFill>
                          <a:latin typeface="Calibri" panose="020F0502020204030204"/>
                        </a:defRPr>
                      </a:lvl4pPr>
                      <a:lvl5pPr marL="1828800">
                        <a:defRPr b="1">
                          <a:solidFill>
                            <a:schemeClr val="lt1"/>
                          </a:solidFill>
                          <a:latin typeface="Calibri" panose="020F0502020204030204"/>
                        </a:defRPr>
                      </a:lvl5pPr>
                      <a:lvl6pPr marL="2286000">
                        <a:defRPr b="1">
                          <a:solidFill>
                            <a:schemeClr val="lt1"/>
                          </a:solidFill>
                          <a:latin typeface="Calibri" panose="020F0502020204030204"/>
                        </a:defRPr>
                      </a:lvl6pPr>
                      <a:lvl7pPr marL="2743200">
                        <a:defRPr b="1">
                          <a:solidFill>
                            <a:schemeClr val="lt1"/>
                          </a:solidFill>
                          <a:latin typeface="Calibri" panose="020F0502020204030204"/>
                        </a:defRPr>
                      </a:lvl7pPr>
                      <a:lvl8pPr marL="3200400">
                        <a:defRPr b="1">
                          <a:solidFill>
                            <a:schemeClr val="lt1"/>
                          </a:solidFill>
                          <a:latin typeface="Calibri" panose="020F0502020204030204"/>
                        </a:defRPr>
                      </a:lvl8pPr>
                      <a:lvl9pPr marL="3657600">
                        <a:defRPr b="1">
                          <a:solidFill>
                            <a:schemeClr val="lt1"/>
                          </a:solidFill>
                          <a:latin typeface="Calibri" panose="020F0502020204030204"/>
                        </a:defRPr>
                      </a:lvl9pPr>
                    </a:lstStyle>
                    <a:p>
                      <a:r>
                        <a:rPr lang="en-US" sz="1600" dirty="0">
                          <a:solidFill>
                            <a:schemeClr val="tx1"/>
                          </a:solidFill>
                        </a:rPr>
                        <a:t>Location </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00"/>
                    </a:solidFill>
                  </a:tcPr>
                </a:tc>
                <a:tc>
                  <a:txBody>
                    <a:bodyPr/>
                    <a:lstStyle>
                      <a:lvl1pPr marL="0">
                        <a:defRPr b="1">
                          <a:solidFill>
                            <a:schemeClr val="lt1"/>
                          </a:solidFill>
                          <a:latin typeface="Calibri" panose="020F0502020204030204"/>
                        </a:defRPr>
                      </a:lvl1pPr>
                      <a:lvl2pPr marL="457200">
                        <a:defRPr b="1">
                          <a:solidFill>
                            <a:schemeClr val="lt1"/>
                          </a:solidFill>
                          <a:latin typeface="Calibri" panose="020F0502020204030204"/>
                        </a:defRPr>
                      </a:lvl2pPr>
                      <a:lvl3pPr marL="914400">
                        <a:defRPr b="1">
                          <a:solidFill>
                            <a:schemeClr val="lt1"/>
                          </a:solidFill>
                          <a:latin typeface="Calibri" panose="020F0502020204030204"/>
                        </a:defRPr>
                      </a:lvl3pPr>
                      <a:lvl4pPr marL="1371600">
                        <a:defRPr b="1">
                          <a:solidFill>
                            <a:schemeClr val="lt1"/>
                          </a:solidFill>
                          <a:latin typeface="Calibri" panose="020F0502020204030204"/>
                        </a:defRPr>
                      </a:lvl4pPr>
                      <a:lvl5pPr marL="1828800">
                        <a:defRPr b="1">
                          <a:solidFill>
                            <a:schemeClr val="lt1"/>
                          </a:solidFill>
                          <a:latin typeface="Calibri" panose="020F0502020204030204"/>
                        </a:defRPr>
                      </a:lvl5pPr>
                      <a:lvl6pPr marL="2286000">
                        <a:defRPr b="1">
                          <a:solidFill>
                            <a:schemeClr val="lt1"/>
                          </a:solidFill>
                          <a:latin typeface="Calibri" panose="020F0502020204030204"/>
                        </a:defRPr>
                      </a:lvl6pPr>
                      <a:lvl7pPr marL="2743200">
                        <a:defRPr b="1">
                          <a:solidFill>
                            <a:schemeClr val="lt1"/>
                          </a:solidFill>
                          <a:latin typeface="Calibri" panose="020F0502020204030204"/>
                        </a:defRPr>
                      </a:lvl7pPr>
                      <a:lvl8pPr marL="3200400">
                        <a:defRPr b="1">
                          <a:solidFill>
                            <a:schemeClr val="lt1"/>
                          </a:solidFill>
                          <a:latin typeface="Calibri" panose="020F0502020204030204"/>
                        </a:defRPr>
                      </a:lvl8pPr>
                      <a:lvl9pPr marL="3657600">
                        <a:defRPr b="1">
                          <a:solidFill>
                            <a:schemeClr val="lt1"/>
                          </a:solidFill>
                          <a:latin typeface="Calibri" panose="020F0502020204030204"/>
                        </a:defRPr>
                      </a:lvl9pPr>
                    </a:lstStyle>
                    <a:p>
                      <a:r>
                        <a:rPr lang="en-US" sz="1600" dirty="0">
                          <a:solidFill>
                            <a:schemeClr val="tx1"/>
                          </a:solidFill>
                        </a:rPr>
                        <a:t>Area available  (</a:t>
                      </a:r>
                      <a:r>
                        <a:rPr lang="en-US" sz="1600" dirty="0" err="1">
                          <a:solidFill>
                            <a:schemeClr val="tx1"/>
                          </a:solidFill>
                        </a:rPr>
                        <a:t>H.a</a:t>
                      </a:r>
                      <a:r>
                        <a:rPr lang="en-US" sz="1600" dirty="0">
                          <a:solidFill>
                            <a:schemeClr val="tx1"/>
                          </a:solidFill>
                        </a:rPr>
                        <a:t>.) </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00"/>
                    </a:solidFill>
                  </a:tcPr>
                </a:tc>
                <a:tc>
                  <a:txBody>
                    <a:bodyPr/>
                    <a:lstStyle>
                      <a:lvl1pPr marL="0">
                        <a:defRPr b="1">
                          <a:solidFill>
                            <a:schemeClr val="lt1"/>
                          </a:solidFill>
                          <a:latin typeface="Calibri" panose="020F0502020204030204"/>
                        </a:defRPr>
                      </a:lvl1pPr>
                      <a:lvl2pPr marL="457200">
                        <a:defRPr b="1">
                          <a:solidFill>
                            <a:schemeClr val="lt1"/>
                          </a:solidFill>
                          <a:latin typeface="Calibri" panose="020F0502020204030204"/>
                        </a:defRPr>
                      </a:lvl2pPr>
                      <a:lvl3pPr marL="914400">
                        <a:defRPr b="1">
                          <a:solidFill>
                            <a:schemeClr val="lt1"/>
                          </a:solidFill>
                          <a:latin typeface="Calibri" panose="020F0502020204030204"/>
                        </a:defRPr>
                      </a:lvl3pPr>
                      <a:lvl4pPr marL="1371600">
                        <a:defRPr b="1">
                          <a:solidFill>
                            <a:schemeClr val="lt1"/>
                          </a:solidFill>
                          <a:latin typeface="Calibri" panose="020F0502020204030204"/>
                        </a:defRPr>
                      </a:lvl4pPr>
                      <a:lvl5pPr marL="1828800">
                        <a:defRPr b="1">
                          <a:solidFill>
                            <a:schemeClr val="lt1"/>
                          </a:solidFill>
                          <a:latin typeface="Calibri" panose="020F0502020204030204"/>
                        </a:defRPr>
                      </a:lvl5pPr>
                      <a:lvl6pPr marL="2286000">
                        <a:defRPr b="1">
                          <a:solidFill>
                            <a:schemeClr val="lt1"/>
                          </a:solidFill>
                          <a:latin typeface="Calibri" panose="020F0502020204030204"/>
                        </a:defRPr>
                      </a:lvl6pPr>
                      <a:lvl7pPr marL="2743200">
                        <a:defRPr b="1">
                          <a:solidFill>
                            <a:schemeClr val="lt1"/>
                          </a:solidFill>
                          <a:latin typeface="Calibri" panose="020F0502020204030204"/>
                        </a:defRPr>
                      </a:lvl7pPr>
                      <a:lvl8pPr marL="3200400">
                        <a:defRPr b="1">
                          <a:solidFill>
                            <a:schemeClr val="lt1"/>
                          </a:solidFill>
                          <a:latin typeface="Calibri" panose="020F0502020204030204"/>
                        </a:defRPr>
                      </a:lvl8pPr>
                      <a:lvl9pPr marL="3657600">
                        <a:defRPr b="1">
                          <a:solidFill>
                            <a:schemeClr val="lt1"/>
                          </a:solidFill>
                          <a:latin typeface="Calibri" panose="020F0502020204030204"/>
                        </a:defRPr>
                      </a:lvl9pPr>
                    </a:lstStyle>
                    <a:p>
                      <a:r>
                        <a:rPr lang="en-US" sz="1600" dirty="0">
                          <a:solidFill>
                            <a:schemeClr val="tx1"/>
                          </a:solidFill>
                        </a:rPr>
                        <a:t>Projected Plan </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00"/>
                    </a:solidFill>
                  </a:tcPr>
                </a:tc>
                <a:tc>
                  <a:txBody>
                    <a:bodyPr/>
                    <a:lstStyle>
                      <a:lvl1pPr marL="0">
                        <a:defRPr b="1">
                          <a:solidFill>
                            <a:schemeClr val="lt1"/>
                          </a:solidFill>
                          <a:latin typeface="Calibri" panose="020F0502020204030204"/>
                        </a:defRPr>
                      </a:lvl1pPr>
                      <a:lvl2pPr marL="457200">
                        <a:defRPr b="1">
                          <a:solidFill>
                            <a:schemeClr val="lt1"/>
                          </a:solidFill>
                          <a:latin typeface="Calibri" panose="020F0502020204030204"/>
                        </a:defRPr>
                      </a:lvl2pPr>
                      <a:lvl3pPr marL="914400">
                        <a:defRPr b="1">
                          <a:solidFill>
                            <a:schemeClr val="lt1"/>
                          </a:solidFill>
                          <a:latin typeface="Calibri" panose="020F0502020204030204"/>
                        </a:defRPr>
                      </a:lvl3pPr>
                      <a:lvl4pPr marL="1371600">
                        <a:defRPr b="1">
                          <a:solidFill>
                            <a:schemeClr val="lt1"/>
                          </a:solidFill>
                          <a:latin typeface="Calibri" panose="020F0502020204030204"/>
                        </a:defRPr>
                      </a:lvl4pPr>
                      <a:lvl5pPr marL="1828800">
                        <a:defRPr b="1">
                          <a:solidFill>
                            <a:schemeClr val="lt1"/>
                          </a:solidFill>
                          <a:latin typeface="Calibri" panose="020F0502020204030204"/>
                        </a:defRPr>
                      </a:lvl5pPr>
                      <a:lvl6pPr marL="2286000">
                        <a:defRPr b="1">
                          <a:solidFill>
                            <a:schemeClr val="lt1"/>
                          </a:solidFill>
                          <a:latin typeface="Calibri" panose="020F0502020204030204"/>
                        </a:defRPr>
                      </a:lvl6pPr>
                      <a:lvl7pPr marL="2743200">
                        <a:defRPr b="1">
                          <a:solidFill>
                            <a:schemeClr val="lt1"/>
                          </a:solidFill>
                          <a:latin typeface="Calibri" panose="020F0502020204030204"/>
                        </a:defRPr>
                      </a:lvl7pPr>
                      <a:lvl8pPr marL="3200400">
                        <a:defRPr b="1">
                          <a:solidFill>
                            <a:schemeClr val="lt1"/>
                          </a:solidFill>
                          <a:latin typeface="Calibri" panose="020F0502020204030204"/>
                        </a:defRPr>
                      </a:lvl8pPr>
                      <a:lvl9pPr marL="3657600">
                        <a:defRPr b="1">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Specialty of location</a:t>
                      </a:r>
                      <a:endParaRPr lang="en-IN" sz="1600" dirty="0">
                        <a:solidFill>
                          <a:schemeClr val="tx1"/>
                        </a:solidFill>
                      </a:endParaRPr>
                    </a:p>
                    <a:p>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00"/>
                    </a:solidFill>
                  </a:tcPr>
                </a:tc>
                <a:extLst>
                  <a:ext uri="{0D108BD9-81ED-4DB2-BD59-A6C34878D82A}">
                    <a16:rowId xmlns:a16="http://schemas.microsoft.com/office/drawing/2014/main" val="2270802713"/>
                  </a:ext>
                </a:extLst>
              </a:tr>
              <a:tr h="786612">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t>1. </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t>Ajanta, Dist. </a:t>
                      </a:r>
                      <a:r>
                        <a:rPr lang="en-IN" sz="1600" dirty="0"/>
                        <a:t>Aurangabad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IN" sz="1600" dirty="0"/>
                        <a:t>254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IN" sz="1600" dirty="0"/>
                        <a:t>Star category/ budget hotel ,  resort,  theme park,  convention centre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t>A</a:t>
                      </a:r>
                      <a:r>
                        <a:rPr lang="en-IN" sz="1600" dirty="0" err="1"/>
                        <a:t>djacent</a:t>
                      </a:r>
                      <a:r>
                        <a:rPr lang="en-IN" sz="1600" dirty="0"/>
                        <a:t> to World Heritage site </a:t>
                      </a:r>
                      <a:r>
                        <a:rPr lang="en-IN" sz="1600" dirty="0" err="1"/>
                        <a:t>ajanta</a:t>
                      </a:r>
                      <a:r>
                        <a:rPr lang="en-IN" sz="1600" dirty="0"/>
                        <a:t> caves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70413"/>
                  </a:ext>
                </a:extLst>
              </a:tr>
              <a:tr h="553542">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t>2. </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err="1"/>
                        <a:t>Mithbav</a:t>
                      </a:r>
                      <a:r>
                        <a:rPr lang="en-US" sz="1600" dirty="0"/>
                        <a:t>, Dist.</a:t>
                      </a:r>
                      <a:r>
                        <a:rPr lang="en-IN" sz="1600" dirty="0"/>
                        <a:t> Sindhudurg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t>40</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IN" sz="1600" dirty="0"/>
                        <a:t>Star category beach resort, wellness centre.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t>P</a:t>
                      </a:r>
                      <a:r>
                        <a:rPr lang="en-IN" sz="1600" dirty="0" err="1"/>
                        <a:t>ristine</a:t>
                      </a:r>
                      <a:r>
                        <a:rPr lang="en-IN" sz="1600" dirty="0"/>
                        <a:t> beach virgin location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8615458"/>
                  </a:ext>
                </a:extLst>
              </a:tr>
              <a:tr h="1019682">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t>3. </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IN" sz="1600" dirty="0" err="1"/>
                        <a:t>Gorai</a:t>
                      </a:r>
                      <a:r>
                        <a:rPr lang="en-IN" sz="1600" dirty="0"/>
                        <a:t> beach Mumbai suburban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t>50</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IN" sz="1600" dirty="0"/>
                        <a:t>Budget hotel, eco resort, theme park adventure /water park,</a:t>
                      </a:r>
                      <a:r>
                        <a:rPr lang="en-US" sz="1600" dirty="0"/>
                        <a:t> </a:t>
                      </a:r>
                      <a:r>
                        <a:rPr lang="en-IN" sz="1600" dirty="0"/>
                        <a:t>shooting location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t>A</a:t>
                      </a:r>
                      <a:r>
                        <a:rPr lang="en-IN" sz="1600" dirty="0" err="1"/>
                        <a:t>djacent</a:t>
                      </a:r>
                      <a:r>
                        <a:rPr lang="en-IN" sz="1600" dirty="0"/>
                        <a:t> to Mumbai</a:t>
                      </a:r>
                      <a:r>
                        <a:rPr lang="en-US" sz="1600" dirty="0"/>
                        <a:t>, </a:t>
                      </a:r>
                      <a:r>
                        <a:rPr lang="en-IN" sz="1600" dirty="0"/>
                        <a:t> </a:t>
                      </a:r>
                      <a:r>
                        <a:rPr lang="en-US" sz="1600" dirty="0"/>
                        <a:t>t</a:t>
                      </a:r>
                      <a:r>
                        <a:rPr lang="en-IN" sz="1600" dirty="0"/>
                        <a:t>he economic hub </a:t>
                      </a:r>
                      <a:r>
                        <a:rPr lang="en-US" sz="1600" dirty="0"/>
                        <a:t>of</a:t>
                      </a:r>
                      <a:r>
                        <a:rPr lang="en-IN" sz="1600" dirty="0"/>
                        <a:t> India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5801055"/>
                  </a:ext>
                </a:extLst>
              </a:tr>
              <a:tr h="786612">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t>4. </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err="1"/>
                        <a:t>Erangal</a:t>
                      </a:r>
                      <a:r>
                        <a:rPr lang="en-IN" sz="1600" dirty="0"/>
                        <a:t> beach Mumbai suburban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t>14</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IN" sz="1600" dirty="0"/>
                        <a:t>Eco resort, </a:t>
                      </a:r>
                      <a:r>
                        <a:rPr lang="en-IN" sz="1600" dirty="0" err="1"/>
                        <a:t>kalagram</a:t>
                      </a:r>
                      <a:r>
                        <a:rPr lang="en-IN" sz="1600" dirty="0"/>
                        <a:t> ,shooting location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a:t>
                      </a:r>
                      <a:r>
                        <a:rPr lang="en-IN" sz="1600" dirty="0" err="1"/>
                        <a:t>djacent</a:t>
                      </a:r>
                      <a:r>
                        <a:rPr lang="en-IN" sz="1600" dirty="0"/>
                        <a:t> to Mumbai</a:t>
                      </a:r>
                      <a:r>
                        <a:rPr lang="en-US" sz="1600" dirty="0"/>
                        <a:t>, </a:t>
                      </a:r>
                      <a:r>
                        <a:rPr lang="en-IN" sz="1600" dirty="0"/>
                        <a:t> </a:t>
                      </a:r>
                      <a:r>
                        <a:rPr lang="en-US" sz="1600" dirty="0"/>
                        <a:t>t</a:t>
                      </a:r>
                      <a:r>
                        <a:rPr lang="en-IN" sz="1600" dirty="0"/>
                        <a:t>he economic hub </a:t>
                      </a:r>
                      <a:r>
                        <a:rPr lang="en-US" sz="1600" dirty="0"/>
                        <a:t>of</a:t>
                      </a:r>
                      <a:r>
                        <a:rPr lang="en-IN" sz="1600" dirty="0"/>
                        <a:t> India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2000367"/>
                  </a:ext>
                </a:extLst>
              </a:tr>
              <a:tr h="553542">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t>5. </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t>T</a:t>
                      </a:r>
                      <a:r>
                        <a:rPr lang="en-IN" sz="1600" dirty="0" err="1"/>
                        <a:t>adoba</a:t>
                      </a:r>
                      <a:r>
                        <a:rPr lang="en-US" sz="1600" dirty="0"/>
                        <a:t>, Dist.  </a:t>
                      </a:r>
                      <a:r>
                        <a:rPr lang="en-IN" sz="1600" dirty="0"/>
                        <a:t> Chandrapur </a:t>
                      </a:r>
                      <a:r>
                        <a:rPr lang="en-US" sz="1600" dirty="0"/>
                        <a:t> </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t>25 </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IN" sz="1600" dirty="0"/>
                        <a:t>Star category eco</a:t>
                      </a:r>
                      <a:r>
                        <a:rPr lang="en-US" sz="1600" dirty="0"/>
                        <a:t>- jungle</a:t>
                      </a:r>
                      <a:r>
                        <a:rPr lang="en-IN" sz="1600" dirty="0"/>
                        <a:t> resort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t>Adjacent to </a:t>
                      </a:r>
                      <a:r>
                        <a:rPr lang="en-US" sz="1600" dirty="0" err="1"/>
                        <a:t>Tadoba</a:t>
                      </a:r>
                      <a:r>
                        <a:rPr lang="en-US" sz="1600" dirty="0"/>
                        <a:t> Tiger reserve. </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91251"/>
                  </a:ext>
                </a:extLst>
              </a:tr>
            </a:tbl>
          </a:graphicData>
        </a:graphic>
      </p:graphicFrame>
      <p:pic>
        <p:nvPicPr>
          <p:cNvPr id="8" name="Picture 7">
            <a:extLst>
              <a:ext uri="{FF2B5EF4-FFF2-40B4-BE49-F238E27FC236}">
                <a16:creationId xmlns:a16="http://schemas.microsoft.com/office/drawing/2014/main" id="{7D2D07B3-633F-4DD2-A6C8-DC85ECBB85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1534" y="6141722"/>
            <a:ext cx="915603" cy="716277"/>
          </a:xfrm>
          <a:prstGeom prst="rect">
            <a:avLst/>
          </a:prstGeom>
        </p:spPr>
      </p:pic>
    </p:spTree>
    <p:extLst>
      <p:ext uri="{BB962C8B-B14F-4D97-AF65-F5344CB8AC3E}">
        <p14:creationId xmlns:p14="http://schemas.microsoft.com/office/powerpoint/2010/main" val="1565205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3409" y="6090665"/>
            <a:ext cx="10980420" cy="0"/>
          </a:xfrm>
          <a:custGeom>
            <a:avLst/>
            <a:gdLst/>
            <a:ahLst/>
            <a:cxnLst/>
            <a:rect l="l" t="t" r="r" b="b"/>
            <a:pathLst>
              <a:path w="10980420">
                <a:moveTo>
                  <a:pt x="0" y="0"/>
                </a:moveTo>
                <a:lnTo>
                  <a:pt x="10980420" y="0"/>
                </a:lnTo>
              </a:path>
            </a:pathLst>
          </a:custGeom>
          <a:ln w="19050">
            <a:solidFill>
              <a:srgbClr val="FFE6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574610" y="250369"/>
            <a:ext cx="4681400" cy="443070"/>
          </a:xfrm>
          <a:prstGeom prst="rect">
            <a:avLst/>
          </a:prstGeom>
        </p:spPr>
        <p:txBody>
          <a:bodyPr vert="horz" wrap="square" lIns="0" tIns="12065" rIns="0" bIns="0" rtlCol="0">
            <a:spAutoFit/>
          </a:bodyPr>
          <a:lstStyle/>
          <a:p>
            <a:pPr marL="12700">
              <a:lnSpc>
                <a:spcPct val="100000"/>
              </a:lnSpc>
              <a:spcBef>
                <a:spcPts val="95"/>
              </a:spcBef>
            </a:pPr>
            <a:r>
              <a:rPr lang="en-IN" sz="2800" spc="-25" dirty="0"/>
              <a:t>Investment opportunities</a:t>
            </a:r>
            <a:endParaRPr sz="2800" dirty="0"/>
          </a:p>
        </p:txBody>
      </p:sp>
      <p:sp>
        <p:nvSpPr>
          <p:cNvPr id="20" name="object 20"/>
          <p:cNvSpPr txBox="1">
            <a:spLocks noGrp="1"/>
          </p:cNvSpPr>
          <p:nvPr>
            <p:ph type="sldNum" sz="quarter" idx="7"/>
          </p:nvPr>
        </p:nvSpPr>
        <p:spPr>
          <a:prstGeom prst="rect">
            <a:avLst/>
          </a:prstGeom>
        </p:spPr>
        <p:txBody>
          <a:bodyPr vert="horz" wrap="square" lIns="0" tIns="8890" rIns="0" bIns="0" rtlCol="0">
            <a:spAutoFit/>
          </a:bodyPr>
          <a:lstStyle/>
          <a:p>
            <a:pPr marL="12700" marR="0" lvl="0" indent="0" algn="l" defTabSz="914400" rtl="0" eaLnBrk="1" fontAlgn="auto" latinLnBrk="0" hangingPunct="1">
              <a:lnSpc>
                <a:spcPct val="100000"/>
              </a:lnSpc>
              <a:spcBef>
                <a:spcPts val="70"/>
              </a:spcBef>
              <a:spcAft>
                <a:spcPts val="0"/>
              </a:spcAft>
              <a:buClrTx/>
              <a:buSzTx/>
              <a:buFontTx/>
              <a:buNone/>
              <a:tabLst/>
              <a:defRPr/>
            </a:pPr>
            <a:r>
              <a:rPr kumimoji="0" sz="800" b="0" i="0" u="none" strike="noStrike" kern="1200" cap="none" spc="75" normalizeH="0" baseline="0" noProof="0" dirty="0">
                <a:ln>
                  <a:noFill/>
                </a:ln>
                <a:solidFill>
                  <a:srgbClr val="2D2D38"/>
                </a:solidFill>
                <a:effectLst/>
                <a:uLnTx/>
                <a:uFillTx/>
                <a:latin typeface="Trebuchet MS"/>
                <a:ea typeface="+mn-ea"/>
              </a:rPr>
              <a:t>P</a:t>
            </a:r>
            <a:r>
              <a:rPr kumimoji="0" sz="800" b="0" i="0" u="none" strike="noStrike" kern="1200" cap="none" spc="25" normalizeH="0" baseline="0" noProof="0" dirty="0">
                <a:ln>
                  <a:noFill/>
                </a:ln>
                <a:solidFill>
                  <a:srgbClr val="2D2D38"/>
                </a:solidFill>
                <a:effectLst/>
                <a:uLnTx/>
                <a:uFillTx/>
                <a:latin typeface="Trebuchet MS"/>
                <a:ea typeface="+mn-ea"/>
              </a:rPr>
              <a:t>age</a:t>
            </a:r>
            <a:r>
              <a:rPr kumimoji="0" sz="800" b="0" i="0" u="none" strike="noStrike" kern="1200" cap="none" spc="-55" normalizeH="0" baseline="0" noProof="0" dirty="0">
                <a:ln>
                  <a:noFill/>
                </a:ln>
                <a:solidFill>
                  <a:srgbClr val="2D2D38"/>
                </a:solidFill>
                <a:effectLst/>
                <a:uLnTx/>
                <a:uFillTx/>
                <a:latin typeface="Trebuchet MS"/>
                <a:ea typeface="+mn-ea"/>
              </a:rPr>
              <a:t> </a:t>
            </a:r>
            <a:fld id="{81D60167-4931-47E6-BA6A-407CBD079E47}" type="slidenum">
              <a:rPr kumimoji="0" sz="800" b="0" i="0" u="none" strike="noStrike" kern="1200" cap="none" spc="75" normalizeH="0" baseline="0" noProof="0" dirty="0">
                <a:ln>
                  <a:noFill/>
                </a:ln>
                <a:solidFill>
                  <a:srgbClr val="2D2D38"/>
                </a:solidFill>
                <a:effectLst/>
                <a:uLnTx/>
                <a:uFillTx/>
                <a:latin typeface="Trebuchet MS"/>
                <a:ea typeface="+mn-ea"/>
              </a:rPr>
              <a:pPr marL="12700" marR="0" lvl="0" indent="0" algn="l" defTabSz="914400" rtl="0" eaLnBrk="1" fontAlgn="auto" latinLnBrk="0" hangingPunct="1">
                <a:lnSpc>
                  <a:spcPct val="100000"/>
                </a:lnSpc>
                <a:spcBef>
                  <a:spcPts val="70"/>
                </a:spcBef>
                <a:spcAft>
                  <a:spcPts val="0"/>
                </a:spcAft>
                <a:buClrTx/>
                <a:buSzTx/>
                <a:buFontTx/>
                <a:buNone/>
                <a:tabLst/>
                <a:defRPr/>
              </a:pPr>
              <a:t>6</a:t>
            </a:fld>
            <a:endParaRPr kumimoji="0" sz="800" b="0" i="0" u="none" strike="noStrike" kern="1200" cap="none" spc="75" normalizeH="0" baseline="0" noProof="0" dirty="0">
              <a:ln>
                <a:noFill/>
              </a:ln>
              <a:solidFill>
                <a:srgbClr val="2D2D38"/>
              </a:solidFill>
              <a:effectLst/>
              <a:uLnTx/>
              <a:uFillTx/>
              <a:latin typeface="Trebuchet MS"/>
              <a:ea typeface="+mn-ea"/>
            </a:endParaRPr>
          </a:p>
        </p:txBody>
      </p:sp>
      <p:sp>
        <p:nvSpPr>
          <p:cNvPr id="21" name="object 21"/>
          <p:cNvSpPr txBox="1">
            <a:spLocks noGrp="1"/>
          </p:cNvSpPr>
          <p:nvPr>
            <p:ph type="ftr" sz="quarter" idx="5"/>
          </p:nvPr>
        </p:nvSpPr>
        <p:spPr>
          <a:prstGeom prst="rect">
            <a:avLst/>
          </a:prstGeom>
        </p:spPr>
        <p:txBody>
          <a:bodyPr vert="horz" wrap="square" lIns="0" tIns="8890" rIns="0" bIns="0" rtlCol="0">
            <a:spAutoFit/>
          </a:bodyPr>
          <a:lstStyle/>
          <a:p>
            <a:pPr marL="12700" marR="0" lvl="0" indent="0" algn="l" defTabSz="914400" rtl="0" eaLnBrk="1" fontAlgn="auto" latinLnBrk="0" hangingPunct="1">
              <a:lnSpc>
                <a:spcPct val="100000"/>
              </a:lnSpc>
              <a:spcBef>
                <a:spcPts val="70"/>
              </a:spcBef>
              <a:spcAft>
                <a:spcPts val="0"/>
              </a:spcAft>
              <a:buClrTx/>
              <a:buSzTx/>
              <a:buFontTx/>
              <a:buNone/>
              <a:tabLst/>
              <a:defRPr/>
            </a:pPr>
            <a:r>
              <a:rPr kumimoji="0" sz="800" b="0" i="0" u="none" strike="noStrike" kern="1200" cap="none" spc="75" normalizeH="0" baseline="0" noProof="0" dirty="0">
                <a:ln>
                  <a:noFill/>
                </a:ln>
                <a:solidFill>
                  <a:srgbClr val="2D2D38"/>
                </a:solidFill>
                <a:effectLst/>
                <a:uLnTx/>
                <a:uFillTx/>
                <a:latin typeface="Trebuchet MS"/>
                <a:ea typeface="+mn-ea"/>
              </a:rPr>
              <a:t>20</a:t>
            </a:r>
            <a:r>
              <a:rPr kumimoji="0" sz="800" b="0" i="0" u="none" strike="noStrike" kern="1200" cap="none" spc="-35" normalizeH="0" baseline="0" noProof="0" dirty="0">
                <a:ln>
                  <a:noFill/>
                </a:ln>
                <a:solidFill>
                  <a:srgbClr val="2D2D38"/>
                </a:solidFill>
                <a:effectLst/>
                <a:uLnTx/>
                <a:uFillTx/>
                <a:latin typeface="Trebuchet MS"/>
                <a:ea typeface="+mn-ea"/>
              </a:rPr>
              <a:t> </a:t>
            </a:r>
            <a:r>
              <a:rPr kumimoji="0" sz="800" b="0" i="0" u="none" strike="noStrike" kern="1200" cap="none" spc="95" normalizeH="0" baseline="0" noProof="0" dirty="0">
                <a:ln>
                  <a:noFill/>
                </a:ln>
                <a:solidFill>
                  <a:srgbClr val="2D2D38"/>
                </a:solidFill>
                <a:effectLst/>
                <a:uLnTx/>
                <a:uFillTx/>
                <a:latin typeface="Trebuchet MS"/>
                <a:ea typeface="+mn-ea"/>
              </a:rPr>
              <a:t>J</a:t>
            </a:r>
            <a:r>
              <a:rPr kumimoji="0" sz="800" b="0" i="0" u="none" strike="noStrike" kern="1200" cap="none" spc="20" normalizeH="0" baseline="0" noProof="0" dirty="0">
                <a:ln>
                  <a:noFill/>
                </a:ln>
                <a:solidFill>
                  <a:srgbClr val="2D2D38"/>
                </a:solidFill>
                <a:effectLst/>
                <a:uLnTx/>
                <a:uFillTx/>
                <a:latin typeface="Trebuchet MS"/>
                <a:ea typeface="+mn-ea"/>
              </a:rPr>
              <a:t>an</a:t>
            </a:r>
            <a:r>
              <a:rPr kumimoji="0" sz="800" b="0" i="0" u="none" strike="noStrike" kern="1200" cap="none" spc="15" normalizeH="0" baseline="0" noProof="0" dirty="0">
                <a:ln>
                  <a:noFill/>
                </a:ln>
                <a:solidFill>
                  <a:srgbClr val="2D2D38"/>
                </a:solidFill>
                <a:effectLst/>
                <a:uLnTx/>
                <a:uFillTx/>
                <a:latin typeface="Trebuchet MS"/>
                <a:ea typeface="+mn-ea"/>
              </a:rPr>
              <a:t>u</a:t>
            </a:r>
            <a:r>
              <a:rPr kumimoji="0" sz="800" b="0" i="0" u="none" strike="noStrike" kern="1200" cap="none" spc="30" normalizeH="0" baseline="0" noProof="0" dirty="0">
                <a:ln>
                  <a:noFill/>
                </a:ln>
                <a:solidFill>
                  <a:srgbClr val="2D2D38"/>
                </a:solidFill>
                <a:effectLst/>
                <a:uLnTx/>
                <a:uFillTx/>
                <a:latin typeface="Trebuchet MS"/>
                <a:ea typeface="+mn-ea"/>
              </a:rPr>
              <a:t>ary</a:t>
            </a:r>
            <a:r>
              <a:rPr kumimoji="0" sz="800" b="0" i="0" u="none" strike="noStrike" kern="1200" cap="none" spc="-40" normalizeH="0" baseline="0" noProof="0" dirty="0">
                <a:ln>
                  <a:noFill/>
                </a:ln>
                <a:solidFill>
                  <a:srgbClr val="2D2D38"/>
                </a:solidFill>
                <a:effectLst/>
                <a:uLnTx/>
                <a:uFillTx/>
                <a:latin typeface="Trebuchet MS"/>
                <a:ea typeface="+mn-ea"/>
              </a:rPr>
              <a:t> </a:t>
            </a:r>
            <a:r>
              <a:rPr kumimoji="0" sz="800" b="0" i="0" u="none" strike="noStrike" kern="1200" cap="none" spc="75" normalizeH="0" baseline="0" noProof="0" dirty="0">
                <a:ln>
                  <a:noFill/>
                </a:ln>
                <a:solidFill>
                  <a:srgbClr val="2D2D38"/>
                </a:solidFill>
                <a:effectLst/>
                <a:uLnTx/>
                <a:uFillTx/>
                <a:latin typeface="Trebuchet MS"/>
                <a:ea typeface="+mn-ea"/>
              </a:rPr>
              <a:t>2023</a:t>
            </a:r>
          </a:p>
        </p:txBody>
      </p:sp>
      <p:sp>
        <p:nvSpPr>
          <p:cNvPr id="23" name="Rectangle: Rounded Corners 22">
            <a:extLst>
              <a:ext uri="{FF2B5EF4-FFF2-40B4-BE49-F238E27FC236}">
                <a16:creationId xmlns:a16="http://schemas.microsoft.com/office/drawing/2014/main" id="{8390A76D-CF2A-498C-BA8F-8909709F3637}"/>
              </a:ext>
            </a:extLst>
          </p:cNvPr>
          <p:cNvSpPr/>
          <p:nvPr/>
        </p:nvSpPr>
        <p:spPr>
          <a:xfrm>
            <a:off x="11011534" y="6267450"/>
            <a:ext cx="723266" cy="4815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8" name="Table 4">
            <a:extLst>
              <a:ext uri="{FF2B5EF4-FFF2-40B4-BE49-F238E27FC236}">
                <a16:creationId xmlns:a16="http://schemas.microsoft.com/office/drawing/2014/main" id="{21EF5153-14E8-463B-9396-5D5C8D55E2B9}"/>
              </a:ext>
            </a:extLst>
          </p:cNvPr>
          <p:cNvGraphicFramePr>
            <a:graphicFrameLocks noGrp="1"/>
          </p:cNvGraphicFramePr>
          <p:nvPr/>
        </p:nvGraphicFramePr>
        <p:xfrm>
          <a:off x="1209675" y="1108041"/>
          <a:ext cx="9679610" cy="4525598"/>
        </p:xfrm>
        <a:graphic>
          <a:graphicData uri="http://schemas.openxmlformats.org/drawingml/2006/table">
            <a:tbl>
              <a:tblPr firstRow="1" bandRow="1"/>
              <a:tblGrid>
                <a:gridCol w="721493">
                  <a:extLst>
                    <a:ext uri="{9D8B030D-6E8A-4147-A177-3AD203B41FA5}">
                      <a16:colId xmlns:a16="http://schemas.microsoft.com/office/drawing/2014/main" val="3460875111"/>
                    </a:ext>
                  </a:extLst>
                </a:gridCol>
                <a:gridCol w="1803733">
                  <a:extLst>
                    <a:ext uri="{9D8B030D-6E8A-4147-A177-3AD203B41FA5}">
                      <a16:colId xmlns:a16="http://schemas.microsoft.com/office/drawing/2014/main" val="3885637763"/>
                    </a:ext>
                  </a:extLst>
                </a:gridCol>
                <a:gridCol w="1262613">
                  <a:extLst>
                    <a:ext uri="{9D8B030D-6E8A-4147-A177-3AD203B41FA5}">
                      <a16:colId xmlns:a16="http://schemas.microsoft.com/office/drawing/2014/main" val="4217248116"/>
                    </a:ext>
                  </a:extLst>
                </a:gridCol>
                <a:gridCol w="3427093">
                  <a:extLst>
                    <a:ext uri="{9D8B030D-6E8A-4147-A177-3AD203B41FA5}">
                      <a16:colId xmlns:a16="http://schemas.microsoft.com/office/drawing/2014/main" val="3386439028"/>
                    </a:ext>
                  </a:extLst>
                </a:gridCol>
                <a:gridCol w="2464678">
                  <a:extLst>
                    <a:ext uri="{9D8B030D-6E8A-4147-A177-3AD203B41FA5}">
                      <a16:colId xmlns:a16="http://schemas.microsoft.com/office/drawing/2014/main" val="2942861966"/>
                    </a:ext>
                  </a:extLst>
                </a:gridCol>
              </a:tblGrid>
              <a:tr h="885382">
                <a:tc>
                  <a:txBody>
                    <a:bodyPr/>
                    <a:lstStyle>
                      <a:lvl1pPr marL="0">
                        <a:defRPr b="1">
                          <a:solidFill>
                            <a:schemeClr val="lt1"/>
                          </a:solidFill>
                          <a:latin typeface="Calibri" panose="020F0502020204030204"/>
                        </a:defRPr>
                      </a:lvl1pPr>
                      <a:lvl2pPr marL="457200">
                        <a:defRPr b="1">
                          <a:solidFill>
                            <a:schemeClr val="lt1"/>
                          </a:solidFill>
                          <a:latin typeface="Calibri" panose="020F0502020204030204"/>
                        </a:defRPr>
                      </a:lvl2pPr>
                      <a:lvl3pPr marL="914400">
                        <a:defRPr b="1">
                          <a:solidFill>
                            <a:schemeClr val="lt1"/>
                          </a:solidFill>
                          <a:latin typeface="Calibri" panose="020F0502020204030204"/>
                        </a:defRPr>
                      </a:lvl3pPr>
                      <a:lvl4pPr marL="1371600">
                        <a:defRPr b="1">
                          <a:solidFill>
                            <a:schemeClr val="lt1"/>
                          </a:solidFill>
                          <a:latin typeface="Calibri" panose="020F0502020204030204"/>
                        </a:defRPr>
                      </a:lvl4pPr>
                      <a:lvl5pPr marL="1828800">
                        <a:defRPr b="1">
                          <a:solidFill>
                            <a:schemeClr val="lt1"/>
                          </a:solidFill>
                          <a:latin typeface="Calibri" panose="020F0502020204030204"/>
                        </a:defRPr>
                      </a:lvl5pPr>
                      <a:lvl6pPr marL="2286000">
                        <a:defRPr b="1">
                          <a:solidFill>
                            <a:schemeClr val="lt1"/>
                          </a:solidFill>
                          <a:latin typeface="Calibri" panose="020F0502020204030204"/>
                        </a:defRPr>
                      </a:lvl6pPr>
                      <a:lvl7pPr marL="2743200">
                        <a:defRPr b="1">
                          <a:solidFill>
                            <a:schemeClr val="lt1"/>
                          </a:solidFill>
                          <a:latin typeface="Calibri" panose="020F0502020204030204"/>
                        </a:defRPr>
                      </a:lvl7pPr>
                      <a:lvl8pPr marL="3200400">
                        <a:defRPr b="1">
                          <a:solidFill>
                            <a:schemeClr val="lt1"/>
                          </a:solidFill>
                          <a:latin typeface="Calibri" panose="020F0502020204030204"/>
                        </a:defRPr>
                      </a:lvl8pPr>
                      <a:lvl9pPr marL="3657600">
                        <a:defRPr b="1">
                          <a:solidFill>
                            <a:schemeClr val="lt1"/>
                          </a:solidFill>
                          <a:latin typeface="Calibri" panose="020F0502020204030204"/>
                        </a:defRPr>
                      </a:lvl9pPr>
                    </a:lstStyle>
                    <a:p>
                      <a:r>
                        <a:rPr lang="en-US" sz="1600" dirty="0">
                          <a:solidFill>
                            <a:schemeClr val="tx1"/>
                          </a:solidFill>
                        </a:rPr>
                        <a:t>Sr. No. </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00"/>
                    </a:solidFill>
                  </a:tcPr>
                </a:tc>
                <a:tc>
                  <a:txBody>
                    <a:bodyPr/>
                    <a:lstStyle>
                      <a:lvl1pPr marL="0">
                        <a:defRPr b="1">
                          <a:solidFill>
                            <a:schemeClr val="lt1"/>
                          </a:solidFill>
                          <a:latin typeface="Calibri" panose="020F0502020204030204"/>
                        </a:defRPr>
                      </a:lvl1pPr>
                      <a:lvl2pPr marL="457200">
                        <a:defRPr b="1">
                          <a:solidFill>
                            <a:schemeClr val="lt1"/>
                          </a:solidFill>
                          <a:latin typeface="Calibri" panose="020F0502020204030204"/>
                        </a:defRPr>
                      </a:lvl2pPr>
                      <a:lvl3pPr marL="914400">
                        <a:defRPr b="1">
                          <a:solidFill>
                            <a:schemeClr val="lt1"/>
                          </a:solidFill>
                          <a:latin typeface="Calibri" panose="020F0502020204030204"/>
                        </a:defRPr>
                      </a:lvl3pPr>
                      <a:lvl4pPr marL="1371600">
                        <a:defRPr b="1">
                          <a:solidFill>
                            <a:schemeClr val="lt1"/>
                          </a:solidFill>
                          <a:latin typeface="Calibri" panose="020F0502020204030204"/>
                        </a:defRPr>
                      </a:lvl4pPr>
                      <a:lvl5pPr marL="1828800">
                        <a:defRPr b="1">
                          <a:solidFill>
                            <a:schemeClr val="lt1"/>
                          </a:solidFill>
                          <a:latin typeface="Calibri" panose="020F0502020204030204"/>
                        </a:defRPr>
                      </a:lvl5pPr>
                      <a:lvl6pPr marL="2286000">
                        <a:defRPr b="1">
                          <a:solidFill>
                            <a:schemeClr val="lt1"/>
                          </a:solidFill>
                          <a:latin typeface="Calibri" panose="020F0502020204030204"/>
                        </a:defRPr>
                      </a:lvl6pPr>
                      <a:lvl7pPr marL="2743200">
                        <a:defRPr b="1">
                          <a:solidFill>
                            <a:schemeClr val="lt1"/>
                          </a:solidFill>
                          <a:latin typeface="Calibri" panose="020F0502020204030204"/>
                        </a:defRPr>
                      </a:lvl7pPr>
                      <a:lvl8pPr marL="3200400">
                        <a:defRPr b="1">
                          <a:solidFill>
                            <a:schemeClr val="lt1"/>
                          </a:solidFill>
                          <a:latin typeface="Calibri" panose="020F0502020204030204"/>
                        </a:defRPr>
                      </a:lvl8pPr>
                      <a:lvl9pPr marL="3657600">
                        <a:defRPr b="1">
                          <a:solidFill>
                            <a:schemeClr val="lt1"/>
                          </a:solidFill>
                          <a:latin typeface="Calibri" panose="020F0502020204030204"/>
                        </a:defRPr>
                      </a:lvl9pPr>
                    </a:lstStyle>
                    <a:p>
                      <a:r>
                        <a:rPr lang="en-US" sz="1600" dirty="0">
                          <a:solidFill>
                            <a:schemeClr val="tx1"/>
                          </a:solidFill>
                        </a:rPr>
                        <a:t>Location </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00"/>
                    </a:solidFill>
                  </a:tcPr>
                </a:tc>
                <a:tc>
                  <a:txBody>
                    <a:bodyPr/>
                    <a:lstStyle>
                      <a:lvl1pPr marL="0">
                        <a:defRPr b="1">
                          <a:solidFill>
                            <a:schemeClr val="lt1"/>
                          </a:solidFill>
                          <a:latin typeface="Calibri" panose="020F0502020204030204"/>
                        </a:defRPr>
                      </a:lvl1pPr>
                      <a:lvl2pPr marL="457200">
                        <a:defRPr b="1">
                          <a:solidFill>
                            <a:schemeClr val="lt1"/>
                          </a:solidFill>
                          <a:latin typeface="Calibri" panose="020F0502020204030204"/>
                        </a:defRPr>
                      </a:lvl2pPr>
                      <a:lvl3pPr marL="914400">
                        <a:defRPr b="1">
                          <a:solidFill>
                            <a:schemeClr val="lt1"/>
                          </a:solidFill>
                          <a:latin typeface="Calibri" panose="020F0502020204030204"/>
                        </a:defRPr>
                      </a:lvl3pPr>
                      <a:lvl4pPr marL="1371600">
                        <a:defRPr b="1">
                          <a:solidFill>
                            <a:schemeClr val="lt1"/>
                          </a:solidFill>
                          <a:latin typeface="Calibri" panose="020F0502020204030204"/>
                        </a:defRPr>
                      </a:lvl4pPr>
                      <a:lvl5pPr marL="1828800">
                        <a:defRPr b="1">
                          <a:solidFill>
                            <a:schemeClr val="lt1"/>
                          </a:solidFill>
                          <a:latin typeface="Calibri" panose="020F0502020204030204"/>
                        </a:defRPr>
                      </a:lvl5pPr>
                      <a:lvl6pPr marL="2286000">
                        <a:defRPr b="1">
                          <a:solidFill>
                            <a:schemeClr val="lt1"/>
                          </a:solidFill>
                          <a:latin typeface="Calibri" panose="020F0502020204030204"/>
                        </a:defRPr>
                      </a:lvl6pPr>
                      <a:lvl7pPr marL="2743200">
                        <a:defRPr b="1">
                          <a:solidFill>
                            <a:schemeClr val="lt1"/>
                          </a:solidFill>
                          <a:latin typeface="Calibri" panose="020F0502020204030204"/>
                        </a:defRPr>
                      </a:lvl7pPr>
                      <a:lvl8pPr marL="3200400">
                        <a:defRPr b="1">
                          <a:solidFill>
                            <a:schemeClr val="lt1"/>
                          </a:solidFill>
                          <a:latin typeface="Calibri" panose="020F0502020204030204"/>
                        </a:defRPr>
                      </a:lvl8pPr>
                      <a:lvl9pPr marL="3657600">
                        <a:defRPr b="1">
                          <a:solidFill>
                            <a:schemeClr val="lt1"/>
                          </a:solidFill>
                          <a:latin typeface="Calibri" panose="020F0502020204030204"/>
                        </a:defRPr>
                      </a:lvl9pPr>
                    </a:lstStyle>
                    <a:p>
                      <a:r>
                        <a:rPr lang="en-US" sz="1600" dirty="0">
                          <a:solidFill>
                            <a:schemeClr val="tx1"/>
                          </a:solidFill>
                        </a:rPr>
                        <a:t>Area available  (</a:t>
                      </a:r>
                      <a:r>
                        <a:rPr lang="en-US" sz="1600" dirty="0" err="1">
                          <a:solidFill>
                            <a:schemeClr val="tx1"/>
                          </a:solidFill>
                        </a:rPr>
                        <a:t>H.a</a:t>
                      </a:r>
                      <a:r>
                        <a:rPr lang="en-US" sz="1600" dirty="0">
                          <a:solidFill>
                            <a:schemeClr val="tx1"/>
                          </a:solidFill>
                        </a:rPr>
                        <a:t>.) </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00"/>
                    </a:solidFill>
                  </a:tcPr>
                </a:tc>
                <a:tc>
                  <a:txBody>
                    <a:bodyPr/>
                    <a:lstStyle>
                      <a:lvl1pPr marL="0">
                        <a:defRPr b="1">
                          <a:solidFill>
                            <a:schemeClr val="lt1"/>
                          </a:solidFill>
                          <a:latin typeface="Calibri" panose="020F0502020204030204"/>
                        </a:defRPr>
                      </a:lvl1pPr>
                      <a:lvl2pPr marL="457200">
                        <a:defRPr b="1">
                          <a:solidFill>
                            <a:schemeClr val="lt1"/>
                          </a:solidFill>
                          <a:latin typeface="Calibri" panose="020F0502020204030204"/>
                        </a:defRPr>
                      </a:lvl2pPr>
                      <a:lvl3pPr marL="914400">
                        <a:defRPr b="1">
                          <a:solidFill>
                            <a:schemeClr val="lt1"/>
                          </a:solidFill>
                          <a:latin typeface="Calibri" panose="020F0502020204030204"/>
                        </a:defRPr>
                      </a:lvl3pPr>
                      <a:lvl4pPr marL="1371600">
                        <a:defRPr b="1">
                          <a:solidFill>
                            <a:schemeClr val="lt1"/>
                          </a:solidFill>
                          <a:latin typeface="Calibri" panose="020F0502020204030204"/>
                        </a:defRPr>
                      </a:lvl4pPr>
                      <a:lvl5pPr marL="1828800">
                        <a:defRPr b="1">
                          <a:solidFill>
                            <a:schemeClr val="lt1"/>
                          </a:solidFill>
                          <a:latin typeface="Calibri" panose="020F0502020204030204"/>
                        </a:defRPr>
                      </a:lvl5pPr>
                      <a:lvl6pPr marL="2286000">
                        <a:defRPr b="1">
                          <a:solidFill>
                            <a:schemeClr val="lt1"/>
                          </a:solidFill>
                          <a:latin typeface="Calibri" panose="020F0502020204030204"/>
                        </a:defRPr>
                      </a:lvl6pPr>
                      <a:lvl7pPr marL="2743200">
                        <a:defRPr b="1">
                          <a:solidFill>
                            <a:schemeClr val="lt1"/>
                          </a:solidFill>
                          <a:latin typeface="Calibri" panose="020F0502020204030204"/>
                        </a:defRPr>
                      </a:lvl7pPr>
                      <a:lvl8pPr marL="3200400">
                        <a:defRPr b="1">
                          <a:solidFill>
                            <a:schemeClr val="lt1"/>
                          </a:solidFill>
                          <a:latin typeface="Calibri" panose="020F0502020204030204"/>
                        </a:defRPr>
                      </a:lvl8pPr>
                      <a:lvl9pPr marL="3657600">
                        <a:defRPr b="1">
                          <a:solidFill>
                            <a:schemeClr val="lt1"/>
                          </a:solidFill>
                          <a:latin typeface="Calibri" panose="020F0502020204030204"/>
                        </a:defRPr>
                      </a:lvl9pPr>
                    </a:lstStyle>
                    <a:p>
                      <a:r>
                        <a:rPr lang="en-US" sz="1600" dirty="0">
                          <a:solidFill>
                            <a:schemeClr val="tx1"/>
                          </a:solidFill>
                        </a:rPr>
                        <a:t>Projected Plan </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00"/>
                    </a:solidFill>
                  </a:tcPr>
                </a:tc>
                <a:tc>
                  <a:txBody>
                    <a:bodyPr/>
                    <a:lstStyle>
                      <a:lvl1pPr marL="0">
                        <a:defRPr b="1">
                          <a:solidFill>
                            <a:schemeClr val="lt1"/>
                          </a:solidFill>
                          <a:latin typeface="Calibri" panose="020F0502020204030204"/>
                        </a:defRPr>
                      </a:lvl1pPr>
                      <a:lvl2pPr marL="457200">
                        <a:defRPr b="1">
                          <a:solidFill>
                            <a:schemeClr val="lt1"/>
                          </a:solidFill>
                          <a:latin typeface="Calibri" panose="020F0502020204030204"/>
                        </a:defRPr>
                      </a:lvl2pPr>
                      <a:lvl3pPr marL="914400">
                        <a:defRPr b="1">
                          <a:solidFill>
                            <a:schemeClr val="lt1"/>
                          </a:solidFill>
                          <a:latin typeface="Calibri" panose="020F0502020204030204"/>
                        </a:defRPr>
                      </a:lvl3pPr>
                      <a:lvl4pPr marL="1371600">
                        <a:defRPr b="1">
                          <a:solidFill>
                            <a:schemeClr val="lt1"/>
                          </a:solidFill>
                          <a:latin typeface="Calibri" panose="020F0502020204030204"/>
                        </a:defRPr>
                      </a:lvl4pPr>
                      <a:lvl5pPr marL="1828800">
                        <a:defRPr b="1">
                          <a:solidFill>
                            <a:schemeClr val="lt1"/>
                          </a:solidFill>
                          <a:latin typeface="Calibri" panose="020F0502020204030204"/>
                        </a:defRPr>
                      </a:lvl5pPr>
                      <a:lvl6pPr marL="2286000">
                        <a:defRPr b="1">
                          <a:solidFill>
                            <a:schemeClr val="lt1"/>
                          </a:solidFill>
                          <a:latin typeface="Calibri" panose="020F0502020204030204"/>
                        </a:defRPr>
                      </a:lvl6pPr>
                      <a:lvl7pPr marL="2743200">
                        <a:defRPr b="1">
                          <a:solidFill>
                            <a:schemeClr val="lt1"/>
                          </a:solidFill>
                          <a:latin typeface="Calibri" panose="020F0502020204030204"/>
                        </a:defRPr>
                      </a:lvl7pPr>
                      <a:lvl8pPr marL="3200400">
                        <a:defRPr b="1">
                          <a:solidFill>
                            <a:schemeClr val="lt1"/>
                          </a:solidFill>
                          <a:latin typeface="Calibri" panose="020F0502020204030204"/>
                        </a:defRPr>
                      </a:lvl8pPr>
                      <a:lvl9pPr marL="3657600">
                        <a:defRPr b="1">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Specialty of location</a:t>
                      </a:r>
                      <a:endParaRPr lang="en-IN" sz="1600" dirty="0">
                        <a:solidFill>
                          <a:schemeClr val="tx1"/>
                        </a:solidFill>
                      </a:endParaRPr>
                    </a:p>
                    <a:p>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00"/>
                    </a:solidFill>
                  </a:tcPr>
                </a:tc>
                <a:extLst>
                  <a:ext uri="{0D108BD9-81ED-4DB2-BD59-A6C34878D82A}">
                    <a16:rowId xmlns:a16="http://schemas.microsoft.com/office/drawing/2014/main" val="2270802713"/>
                  </a:ext>
                </a:extLst>
              </a:tr>
              <a:tr h="885693">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solidFill>
                            <a:schemeClr val="tx1"/>
                          </a:solidFill>
                        </a:rPr>
                        <a:t>6.</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solidFill>
                            <a:schemeClr val="tx1"/>
                          </a:solidFill>
                        </a:rPr>
                        <a:t>Lonar, Dist. </a:t>
                      </a:r>
                      <a:r>
                        <a:rPr lang="en-US" sz="1600" dirty="0" err="1">
                          <a:solidFill>
                            <a:schemeClr val="tx1"/>
                          </a:solidFill>
                        </a:rPr>
                        <a:t>Buldhana</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solidFill>
                            <a:schemeClr val="tx1"/>
                          </a:solidFill>
                        </a:rPr>
                        <a:t>20</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solidFill>
                            <a:schemeClr val="tx1"/>
                          </a:solidFill>
                        </a:rPr>
                        <a:t>Eco- Resort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Adjacent to World famous Lonar crater. </a:t>
                      </a:r>
                      <a:endParaRPr lang="en-IN" sz="1600" dirty="0">
                        <a:solidFill>
                          <a:schemeClr val="tx1"/>
                        </a:solidFill>
                      </a:endParaRPr>
                    </a:p>
                    <a:p>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4195481"/>
                  </a:ext>
                </a:extLst>
              </a:tr>
              <a:tr h="623047">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solidFill>
                            <a:schemeClr val="tx1"/>
                          </a:solidFill>
                        </a:rPr>
                        <a:t>7. </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err="1">
                          <a:solidFill>
                            <a:schemeClr val="tx1"/>
                          </a:solidFill>
                        </a:rPr>
                        <a:t>Gosikhurd</a:t>
                      </a:r>
                      <a:r>
                        <a:rPr lang="en-US" sz="1600" dirty="0">
                          <a:solidFill>
                            <a:schemeClr val="tx1"/>
                          </a:solidFill>
                        </a:rPr>
                        <a:t>, Dist. </a:t>
                      </a:r>
                      <a:r>
                        <a:rPr lang="en-US" sz="1600" dirty="0" err="1">
                          <a:solidFill>
                            <a:schemeClr val="tx1"/>
                          </a:solidFill>
                        </a:rPr>
                        <a:t>Bhandara</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solidFill>
                            <a:schemeClr val="tx1"/>
                          </a:solidFill>
                        </a:rPr>
                        <a:t>20</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solidFill>
                            <a:schemeClr val="tx1"/>
                          </a:solidFill>
                        </a:rPr>
                        <a:t>Boat Club &amp; Eco Resort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solidFill>
                            <a:schemeClr val="tx1"/>
                          </a:solidFill>
                        </a:rPr>
                        <a:t>Huge water body connects 3 district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837795"/>
                  </a:ext>
                </a:extLst>
              </a:tr>
              <a:tr h="623047">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solidFill>
                            <a:schemeClr val="tx1"/>
                          </a:solidFill>
                        </a:rPr>
                        <a:t>8.</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err="1">
                          <a:solidFill>
                            <a:schemeClr val="tx1"/>
                          </a:solidFill>
                        </a:rPr>
                        <a:t>Pachad</a:t>
                      </a:r>
                      <a:r>
                        <a:rPr lang="en-US" sz="1600" dirty="0">
                          <a:solidFill>
                            <a:schemeClr val="tx1"/>
                          </a:solidFill>
                        </a:rPr>
                        <a:t>, Dist. Raigad</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solidFill>
                            <a:schemeClr val="tx1"/>
                          </a:solidFill>
                        </a:rPr>
                        <a:t>15</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solidFill>
                            <a:schemeClr val="tx1"/>
                          </a:solidFill>
                        </a:rPr>
                        <a:t>Tent City, Eco-resort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solidFill>
                            <a:schemeClr val="tx1"/>
                          </a:solidFill>
                        </a:rPr>
                        <a:t>At the foothills of Raigad Fort</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1923070"/>
                  </a:ext>
                </a:extLst>
              </a:tr>
              <a:tr h="623047">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solidFill>
                            <a:schemeClr val="tx1"/>
                          </a:solidFill>
                        </a:rPr>
                        <a:t>9.</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err="1">
                          <a:solidFill>
                            <a:schemeClr val="tx1"/>
                          </a:solidFill>
                        </a:rPr>
                        <a:t>Nevoshi</a:t>
                      </a:r>
                      <a:r>
                        <a:rPr lang="en-US" sz="1600" dirty="0">
                          <a:solidFill>
                            <a:schemeClr val="tx1"/>
                          </a:solidFill>
                        </a:rPr>
                        <a:t>, Dist.</a:t>
                      </a:r>
                      <a:r>
                        <a:rPr lang="en-IN" sz="1600" dirty="0">
                          <a:solidFill>
                            <a:schemeClr val="tx1"/>
                          </a:solidFill>
                        </a:rPr>
                        <a:t> Ratnagiri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solidFill>
                            <a:schemeClr val="tx1"/>
                          </a:solidFill>
                        </a:rPr>
                        <a:t>40</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IN" sz="1600" dirty="0">
                          <a:solidFill>
                            <a:schemeClr val="tx1"/>
                          </a:solidFill>
                        </a:rPr>
                        <a:t>Star category  resort, Amusement Park , Golf Corse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solidFill>
                            <a:schemeClr val="tx1"/>
                          </a:solidFill>
                        </a:rPr>
                        <a:t>B</a:t>
                      </a:r>
                      <a:r>
                        <a:rPr lang="en-IN" sz="1600" dirty="0">
                          <a:solidFill>
                            <a:schemeClr val="tx1"/>
                          </a:solidFill>
                        </a:rPr>
                        <a:t>each nearby virgin location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5627475"/>
                  </a:ext>
                </a:extLst>
              </a:tr>
              <a:tr h="885382">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solidFill>
                            <a:schemeClr val="tx1"/>
                          </a:solidFill>
                        </a:rPr>
                        <a:t>10.</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IN" sz="1600" dirty="0" err="1">
                          <a:solidFill>
                            <a:schemeClr val="tx1"/>
                          </a:solidFill>
                        </a:rPr>
                        <a:t>Ajispur</a:t>
                      </a:r>
                      <a:r>
                        <a:rPr lang="en-IN" sz="1600" dirty="0">
                          <a:solidFill>
                            <a:schemeClr val="tx1"/>
                          </a:solidFill>
                        </a:rPr>
                        <a:t> (Lonar), Dist. </a:t>
                      </a:r>
                      <a:r>
                        <a:rPr lang="en-IN" sz="1600" dirty="0" err="1">
                          <a:solidFill>
                            <a:schemeClr val="tx1"/>
                          </a:solidFill>
                        </a:rPr>
                        <a:t>Buldhana</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a:solidFill>
                            <a:schemeClr val="tx1"/>
                          </a:solidFill>
                        </a:rPr>
                        <a:t>10</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IN" sz="1600" dirty="0">
                          <a:solidFill>
                            <a:schemeClr val="tx1"/>
                          </a:solidFill>
                        </a:rPr>
                        <a:t>Eco resort,  </a:t>
                      </a:r>
                      <a:r>
                        <a:rPr lang="en-IN" sz="1600" dirty="0" err="1">
                          <a:solidFill>
                            <a:schemeClr val="tx1"/>
                          </a:solidFill>
                        </a:rPr>
                        <a:t>agro</a:t>
                      </a:r>
                      <a:r>
                        <a:rPr lang="en-IN" sz="1600" dirty="0">
                          <a:solidFill>
                            <a:schemeClr val="tx1"/>
                          </a:solidFill>
                        </a:rPr>
                        <a:t> tourism project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r>
                        <a:rPr lang="en-US" sz="1600" dirty="0">
                          <a:solidFill>
                            <a:schemeClr val="tx1"/>
                          </a:solidFill>
                        </a:rPr>
                        <a:t>Adjacent to World famous Lonar crater. </a:t>
                      </a:r>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231957"/>
                  </a:ext>
                </a:extLst>
              </a:tr>
            </a:tbl>
          </a:graphicData>
        </a:graphic>
      </p:graphicFrame>
      <p:pic>
        <p:nvPicPr>
          <p:cNvPr id="9" name="Picture 8">
            <a:extLst>
              <a:ext uri="{FF2B5EF4-FFF2-40B4-BE49-F238E27FC236}">
                <a16:creationId xmlns:a16="http://schemas.microsoft.com/office/drawing/2014/main" id="{F36EE7CD-42B0-4F11-8603-39ADCD9B7A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1534" y="6141722"/>
            <a:ext cx="915603" cy="716277"/>
          </a:xfrm>
          <a:prstGeom prst="rect">
            <a:avLst/>
          </a:prstGeom>
        </p:spPr>
      </p:pic>
    </p:spTree>
    <p:extLst>
      <p:ext uri="{BB962C8B-B14F-4D97-AF65-F5344CB8AC3E}">
        <p14:creationId xmlns:p14="http://schemas.microsoft.com/office/powerpoint/2010/main" val="217914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74610" y="250369"/>
            <a:ext cx="7878274" cy="443070"/>
          </a:xfrm>
          <a:prstGeom prst="rect">
            <a:avLst/>
          </a:prstGeom>
        </p:spPr>
        <p:txBody>
          <a:bodyPr vert="horz" wrap="square" lIns="0" tIns="12065" rIns="0" bIns="0" rtlCol="0">
            <a:spAutoFit/>
          </a:bodyPr>
          <a:lstStyle/>
          <a:p>
            <a:pPr marL="12700">
              <a:lnSpc>
                <a:spcPct val="100000"/>
              </a:lnSpc>
              <a:spcBef>
                <a:spcPts val="95"/>
              </a:spcBef>
            </a:pPr>
            <a:r>
              <a:rPr lang="en-IN" sz="2800" spc="-25" dirty="0"/>
              <a:t>Investment opportunities – Aquatic Tourism </a:t>
            </a:r>
            <a:endParaRPr sz="2800" dirty="0"/>
          </a:p>
        </p:txBody>
      </p:sp>
      <p:sp>
        <p:nvSpPr>
          <p:cNvPr id="20" name="object 20"/>
          <p:cNvSpPr txBox="1">
            <a:spLocks noGrp="1"/>
          </p:cNvSpPr>
          <p:nvPr>
            <p:ph type="sldNum" sz="quarter" idx="7"/>
          </p:nvPr>
        </p:nvSpPr>
        <p:spPr>
          <a:prstGeom prst="rect">
            <a:avLst/>
          </a:prstGeom>
        </p:spPr>
        <p:txBody>
          <a:bodyPr vert="horz" wrap="square" lIns="0" tIns="8890" rIns="0" bIns="0" rtlCol="0">
            <a:spAutoFit/>
          </a:bodyPr>
          <a:lstStyle/>
          <a:p>
            <a:pPr marL="12700" marR="0" lvl="0" indent="0" algn="l" defTabSz="914400" rtl="0" eaLnBrk="1" fontAlgn="auto" latinLnBrk="0" hangingPunct="1">
              <a:lnSpc>
                <a:spcPct val="100000"/>
              </a:lnSpc>
              <a:spcBef>
                <a:spcPts val="70"/>
              </a:spcBef>
              <a:spcAft>
                <a:spcPts val="0"/>
              </a:spcAft>
              <a:buClrTx/>
              <a:buSzTx/>
              <a:buFontTx/>
              <a:buNone/>
              <a:tabLst/>
              <a:defRPr/>
            </a:pPr>
            <a:r>
              <a:rPr kumimoji="0" sz="800" b="0" i="0" u="none" strike="noStrike" kern="1200" cap="none" spc="75" normalizeH="0" baseline="0" noProof="0" dirty="0">
                <a:ln>
                  <a:noFill/>
                </a:ln>
                <a:solidFill>
                  <a:srgbClr val="2D2D38"/>
                </a:solidFill>
                <a:effectLst/>
                <a:uLnTx/>
                <a:uFillTx/>
                <a:latin typeface="Trebuchet MS"/>
                <a:ea typeface="+mn-ea"/>
              </a:rPr>
              <a:t>P</a:t>
            </a:r>
            <a:r>
              <a:rPr kumimoji="0" sz="800" b="0" i="0" u="none" strike="noStrike" kern="1200" cap="none" spc="25" normalizeH="0" baseline="0" noProof="0" dirty="0">
                <a:ln>
                  <a:noFill/>
                </a:ln>
                <a:solidFill>
                  <a:srgbClr val="2D2D38"/>
                </a:solidFill>
                <a:effectLst/>
                <a:uLnTx/>
                <a:uFillTx/>
                <a:latin typeface="Trebuchet MS"/>
                <a:ea typeface="+mn-ea"/>
              </a:rPr>
              <a:t>age</a:t>
            </a:r>
            <a:r>
              <a:rPr kumimoji="0" sz="800" b="0" i="0" u="none" strike="noStrike" kern="1200" cap="none" spc="-55" normalizeH="0" baseline="0" noProof="0" dirty="0">
                <a:ln>
                  <a:noFill/>
                </a:ln>
                <a:solidFill>
                  <a:srgbClr val="2D2D38"/>
                </a:solidFill>
                <a:effectLst/>
                <a:uLnTx/>
                <a:uFillTx/>
                <a:latin typeface="Trebuchet MS"/>
                <a:ea typeface="+mn-ea"/>
              </a:rPr>
              <a:t> </a:t>
            </a:r>
            <a:fld id="{81D60167-4931-47E6-BA6A-407CBD079E47}" type="slidenum">
              <a:rPr kumimoji="0" sz="800" b="0" i="0" u="none" strike="noStrike" kern="1200" cap="none" spc="75" normalizeH="0" baseline="0" noProof="0" dirty="0">
                <a:ln>
                  <a:noFill/>
                </a:ln>
                <a:solidFill>
                  <a:srgbClr val="2D2D38"/>
                </a:solidFill>
                <a:effectLst/>
                <a:uLnTx/>
                <a:uFillTx/>
                <a:latin typeface="Trebuchet MS"/>
                <a:ea typeface="+mn-ea"/>
              </a:rPr>
              <a:pPr marL="12700" marR="0" lvl="0" indent="0" algn="l" defTabSz="914400" rtl="0" eaLnBrk="1" fontAlgn="auto" latinLnBrk="0" hangingPunct="1">
                <a:lnSpc>
                  <a:spcPct val="100000"/>
                </a:lnSpc>
                <a:spcBef>
                  <a:spcPts val="70"/>
                </a:spcBef>
                <a:spcAft>
                  <a:spcPts val="0"/>
                </a:spcAft>
                <a:buClrTx/>
                <a:buSzTx/>
                <a:buFontTx/>
                <a:buNone/>
                <a:tabLst/>
                <a:defRPr/>
              </a:pPr>
              <a:t>7</a:t>
            </a:fld>
            <a:endParaRPr kumimoji="0" sz="800" b="0" i="0" u="none" strike="noStrike" kern="1200" cap="none" spc="75" normalizeH="0" baseline="0" noProof="0" dirty="0">
              <a:ln>
                <a:noFill/>
              </a:ln>
              <a:solidFill>
                <a:srgbClr val="2D2D38"/>
              </a:solidFill>
              <a:effectLst/>
              <a:uLnTx/>
              <a:uFillTx/>
              <a:latin typeface="Trebuchet MS"/>
              <a:ea typeface="+mn-ea"/>
            </a:endParaRPr>
          </a:p>
        </p:txBody>
      </p:sp>
      <p:sp>
        <p:nvSpPr>
          <p:cNvPr id="21" name="object 21"/>
          <p:cNvSpPr txBox="1">
            <a:spLocks noGrp="1"/>
          </p:cNvSpPr>
          <p:nvPr>
            <p:ph type="ftr" sz="quarter" idx="5"/>
          </p:nvPr>
        </p:nvSpPr>
        <p:spPr>
          <a:prstGeom prst="rect">
            <a:avLst/>
          </a:prstGeom>
        </p:spPr>
        <p:txBody>
          <a:bodyPr vert="horz" wrap="square" lIns="0" tIns="8890" rIns="0" bIns="0" rtlCol="0">
            <a:spAutoFit/>
          </a:bodyPr>
          <a:lstStyle/>
          <a:p>
            <a:pPr marL="12700" marR="0" lvl="0" indent="0" algn="l" defTabSz="914400" rtl="0" eaLnBrk="1" fontAlgn="auto" latinLnBrk="0" hangingPunct="1">
              <a:lnSpc>
                <a:spcPct val="100000"/>
              </a:lnSpc>
              <a:spcBef>
                <a:spcPts val="70"/>
              </a:spcBef>
              <a:spcAft>
                <a:spcPts val="0"/>
              </a:spcAft>
              <a:buClrTx/>
              <a:buSzTx/>
              <a:buFontTx/>
              <a:buNone/>
              <a:tabLst/>
              <a:defRPr/>
            </a:pPr>
            <a:r>
              <a:rPr kumimoji="0" sz="800" b="0" i="0" u="none" strike="noStrike" kern="1200" cap="none" spc="75" normalizeH="0" baseline="0" noProof="0" dirty="0">
                <a:ln>
                  <a:noFill/>
                </a:ln>
                <a:solidFill>
                  <a:srgbClr val="2D2D38"/>
                </a:solidFill>
                <a:effectLst/>
                <a:uLnTx/>
                <a:uFillTx/>
                <a:latin typeface="Trebuchet MS"/>
                <a:ea typeface="+mn-ea"/>
              </a:rPr>
              <a:t>20</a:t>
            </a:r>
            <a:r>
              <a:rPr kumimoji="0" sz="800" b="0" i="0" u="none" strike="noStrike" kern="1200" cap="none" spc="-35" normalizeH="0" baseline="0" noProof="0" dirty="0">
                <a:ln>
                  <a:noFill/>
                </a:ln>
                <a:solidFill>
                  <a:srgbClr val="2D2D38"/>
                </a:solidFill>
                <a:effectLst/>
                <a:uLnTx/>
                <a:uFillTx/>
                <a:latin typeface="Trebuchet MS"/>
                <a:ea typeface="+mn-ea"/>
              </a:rPr>
              <a:t> </a:t>
            </a:r>
            <a:r>
              <a:rPr kumimoji="0" sz="800" b="0" i="0" u="none" strike="noStrike" kern="1200" cap="none" spc="95" normalizeH="0" baseline="0" noProof="0" dirty="0">
                <a:ln>
                  <a:noFill/>
                </a:ln>
                <a:solidFill>
                  <a:srgbClr val="2D2D38"/>
                </a:solidFill>
                <a:effectLst/>
                <a:uLnTx/>
                <a:uFillTx/>
                <a:latin typeface="Trebuchet MS"/>
                <a:ea typeface="+mn-ea"/>
              </a:rPr>
              <a:t>J</a:t>
            </a:r>
            <a:r>
              <a:rPr kumimoji="0" sz="800" b="0" i="0" u="none" strike="noStrike" kern="1200" cap="none" spc="20" normalizeH="0" baseline="0" noProof="0" dirty="0">
                <a:ln>
                  <a:noFill/>
                </a:ln>
                <a:solidFill>
                  <a:srgbClr val="2D2D38"/>
                </a:solidFill>
                <a:effectLst/>
                <a:uLnTx/>
                <a:uFillTx/>
                <a:latin typeface="Trebuchet MS"/>
                <a:ea typeface="+mn-ea"/>
              </a:rPr>
              <a:t>an</a:t>
            </a:r>
            <a:r>
              <a:rPr kumimoji="0" sz="800" b="0" i="0" u="none" strike="noStrike" kern="1200" cap="none" spc="15" normalizeH="0" baseline="0" noProof="0" dirty="0">
                <a:ln>
                  <a:noFill/>
                </a:ln>
                <a:solidFill>
                  <a:srgbClr val="2D2D38"/>
                </a:solidFill>
                <a:effectLst/>
                <a:uLnTx/>
                <a:uFillTx/>
                <a:latin typeface="Trebuchet MS"/>
                <a:ea typeface="+mn-ea"/>
              </a:rPr>
              <a:t>u</a:t>
            </a:r>
            <a:r>
              <a:rPr kumimoji="0" sz="800" b="0" i="0" u="none" strike="noStrike" kern="1200" cap="none" spc="30" normalizeH="0" baseline="0" noProof="0" dirty="0">
                <a:ln>
                  <a:noFill/>
                </a:ln>
                <a:solidFill>
                  <a:srgbClr val="2D2D38"/>
                </a:solidFill>
                <a:effectLst/>
                <a:uLnTx/>
                <a:uFillTx/>
                <a:latin typeface="Trebuchet MS"/>
                <a:ea typeface="+mn-ea"/>
              </a:rPr>
              <a:t>ary</a:t>
            </a:r>
            <a:r>
              <a:rPr kumimoji="0" sz="800" b="0" i="0" u="none" strike="noStrike" kern="1200" cap="none" spc="-40" normalizeH="0" baseline="0" noProof="0" dirty="0">
                <a:ln>
                  <a:noFill/>
                </a:ln>
                <a:solidFill>
                  <a:srgbClr val="2D2D38"/>
                </a:solidFill>
                <a:effectLst/>
                <a:uLnTx/>
                <a:uFillTx/>
                <a:latin typeface="Trebuchet MS"/>
                <a:ea typeface="+mn-ea"/>
              </a:rPr>
              <a:t> </a:t>
            </a:r>
            <a:r>
              <a:rPr kumimoji="0" sz="800" b="0" i="0" u="none" strike="noStrike" kern="1200" cap="none" spc="75" normalizeH="0" baseline="0" noProof="0" dirty="0">
                <a:ln>
                  <a:noFill/>
                </a:ln>
                <a:solidFill>
                  <a:srgbClr val="2D2D38"/>
                </a:solidFill>
                <a:effectLst/>
                <a:uLnTx/>
                <a:uFillTx/>
                <a:latin typeface="Trebuchet MS"/>
                <a:ea typeface="+mn-ea"/>
              </a:rPr>
              <a:t>2023</a:t>
            </a:r>
          </a:p>
        </p:txBody>
      </p:sp>
      <p:sp>
        <p:nvSpPr>
          <p:cNvPr id="23" name="Rectangle: Rounded Corners 22">
            <a:extLst>
              <a:ext uri="{FF2B5EF4-FFF2-40B4-BE49-F238E27FC236}">
                <a16:creationId xmlns:a16="http://schemas.microsoft.com/office/drawing/2014/main" id="{8390A76D-CF2A-498C-BA8F-8909709F3637}"/>
              </a:ext>
            </a:extLst>
          </p:cNvPr>
          <p:cNvSpPr/>
          <p:nvPr/>
        </p:nvSpPr>
        <p:spPr>
          <a:xfrm>
            <a:off x="11011534" y="6267450"/>
            <a:ext cx="723266" cy="4815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F36EE7CD-42B0-4F11-8603-39ADCD9B7A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1534" y="6141722"/>
            <a:ext cx="915603" cy="716277"/>
          </a:xfrm>
          <a:prstGeom prst="rect">
            <a:avLst/>
          </a:prstGeom>
        </p:spPr>
      </p:pic>
      <p:sp>
        <p:nvSpPr>
          <p:cNvPr id="14" name="Parallelogram 13">
            <a:extLst>
              <a:ext uri="{FF2B5EF4-FFF2-40B4-BE49-F238E27FC236}">
                <a16:creationId xmlns:a16="http://schemas.microsoft.com/office/drawing/2014/main" id="{FE8BA63D-A278-F5D3-6E57-BC5619C5B169}"/>
              </a:ext>
            </a:extLst>
          </p:cNvPr>
          <p:cNvSpPr/>
          <p:nvPr/>
        </p:nvSpPr>
        <p:spPr>
          <a:xfrm>
            <a:off x="15808" y="1610433"/>
            <a:ext cx="3426106" cy="4531490"/>
          </a:xfrm>
          <a:prstGeom prst="parallelogram">
            <a:avLst/>
          </a:prstGeom>
          <a:solidFill>
            <a:srgbClr val="00B0F0"/>
          </a:solidFill>
          <a:ln>
            <a:noFill/>
          </a:ln>
          <a:effectLst>
            <a:outerShdw blurRad="50800" dist="38100" algn="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a:lnSpc>
                <a:spcPct val="150000"/>
              </a:lnSpc>
              <a:tabLst>
                <a:tab pos="531813" algn="l"/>
              </a:tabLst>
            </a:pPr>
            <a:r>
              <a:rPr lang="en-IN" sz="1400" b="1" dirty="0">
                <a:latin typeface="Century Gothic" panose="020B0502020202020204" pitchFamily="34" charset="0"/>
              </a:rPr>
              <a:t>Cruise Tourism</a:t>
            </a:r>
          </a:p>
          <a:p>
            <a:pPr marL="173038">
              <a:lnSpc>
                <a:spcPct val="150000"/>
              </a:lnSpc>
              <a:tabLst>
                <a:tab pos="531813" algn="l"/>
              </a:tabLst>
            </a:pPr>
            <a:r>
              <a:rPr lang="en-IN" sz="1400" b="1" dirty="0">
                <a:latin typeface="Century Gothic" panose="020B0502020202020204" pitchFamily="34" charset="0"/>
              </a:rPr>
              <a:t>Island Tourism</a:t>
            </a:r>
          </a:p>
          <a:p>
            <a:pPr marL="173038">
              <a:lnSpc>
                <a:spcPct val="150000"/>
              </a:lnSpc>
              <a:tabLst>
                <a:tab pos="531813" algn="l"/>
              </a:tabLst>
            </a:pPr>
            <a:r>
              <a:rPr lang="en-IN" sz="1400" b="1" dirty="0">
                <a:latin typeface="Century Gothic" panose="020B0502020202020204" pitchFamily="34" charset="0"/>
              </a:rPr>
              <a:t>Submarine Tourism </a:t>
            </a:r>
          </a:p>
          <a:p>
            <a:pPr marL="173038">
              <a:lnSpc>
                <a:spcPct val="150000"/>
              </a:lnSpc>
              <a:tabLst>
                <a:tab pos="531813" algn="l"/>
              </a:tabLst>
            </a:pPr>
            <a:r>
              <a:rPr lang="en-IN" sz="1400" b="1" dirty="0">
                <a:latin typeface="Century Gothic" panose="020B0502020202020204" pitchFamily="34" charset="0"/>
              </a:rPr>
              <a:t>Theme Parks </a:t>
            </a:r>
          </a:p>
          <a:p>
            <a:pPr marL="173038">
              <a:lnSpc>
                <a:spcPct val="150000"/>
              </a:lnSpc>
              <a:tabLst>
                <a:tab pos="531813" algn="l"/>
              </a:tabLst>
            </a:pPr>
            <a:r>
              <a:rPr lang="en-IN" sz="1400" b="1" dirty="0">
                <a:latin typeface="Century Gothic" panose="020B0502020202020204" pitchFamily="34" charset="0"/>
              </a:rPr>
              <a:t>Whale Safari</a:t>
            </a:r>
          </a:p>
          <a:p>
            <a:pPr marL="173038">
              <a:lnSpc>
                <a:spcPct val="150000"/>
              </a:lnSpc>
              <a:tabLst>
                <a:tab pos="531813" algn="l"/>
              </a:tabLst>
            </a:pPr>
            <a:r>
              <a:rPr lang="en-IN" sz="1400" b="1" dirty="0">
                <a:latin typeface="Century Gothic" panose="020B0502020202020204" pitchFamily="34" charset="0"/>
              </a:rPr>
              <a:t>Scuba Diving </a:t>
            </a:r>
          </a:p>
          <a:p>
            <a:pPr marL="173038">
              <a:lnSpc>
                <a:spcPct val="150000"/>
              </a:lnSpc>
              <a:tabLst>
                <a:tab pos="531813" algn="l"/>
              </a:tabLst>
            </a:pPr>
            <a:r>
              <a:rPr lang="en-IN" sz="1400" b="1" dirty="0">
                <a:latin typeface="Century Gothic" panose="020B0502020202020204" pitchFamily="34" charset="0"/>
              </a:rPr>
              <a:t>Ocean Cruising </a:t>
            </a:r>
          </a:p>
          <a:p>
            <a:pPr marL="173038">
              <a:lnSpc>
                <a:spcPct val="150000"/>
              </a:lnSpc>
              <a:tabLst>
                <a:tab pos="531813" algn="l"/>
              </a:tabLst>
            </a:pPr>
            <a:r>
              <a:rPr lang="en-IN" sz="1400" b="1" dirty="0">
                <a:latin typeface="Century Gothic" panose="020B0502020202020204" pitchFamily="34" charset="0"/>
              </a:rPr>
              <a:t>House Boat Tourism </a:t>
            </a:r>
          </a:p>
          <a:p>
            <a:pPr marL="173038">
              <a:lnSpc>
                <a:spcPct val="150000"/>
              </a:lnSpc>
              <a:tabLst>
                <a:tab pos="531813" algn="l"/>
              </a:tabLst>
            </a:pPr>
            <a:r>
              <a:rPr lang="en-IN" sz="1400" b="1" dirty="0">
                <a:latin typeface="Century Gothic" panose="020B0502020202020204" pitchFamily="34" charset="0"/>
              </a:rPr>
              <a:t>Water Sports </a:t>
            </a:r>
          </a:p>
          <a:p>
            <a:pPr marL="173038">
              <a:lnSpc>
                <a:spcPct val="150000"/>
              </a:lnSpc>
              <a:tabLst>
                <a:tab pos="531813" algn="l"/>
              </a:tabLst>
            </a:pPr>
            <a:r>
              <a:rPr lang="en-IN" sz="1400" b="1" dirty="0">
                <a:latin typeface="Century Gothic" panose="020B0502020202020204" pitchFamily="34" charset="0"/>
              </a:rPr>
              <a:t>HOHO Boats  </a:t>
            </a:r>
          </a:p>
          <a:p>
            <a:pPr marL="173038">
              <a:lnSpc>
                <a:spcPct val="150000"/>
              </a:lnSpc>
              <a:tabLst>
                <a:tab pos="531813" algn="l"/>
              </a:tabLst>
            </a:pPr>
            <a:r>
              <a:rPr lang="en-IN" sz="1400" b="1" dirty="0">
                <a:latin typeface="Century Gothic" panose="020B0502020202020204" pitchFamily="34" charset="0"/>
              </a:rPr>
              <a:t>Beach Shacks </a:t>
            </a:r>
          </a:p>
          <a:p>
            <a:pPr marL="173038">
              <a:lnSpc>
                <a:spcPct val="150000"/>
              </a:lnSpc>
              <a:tabLst>
                <a:tab pos="531813" algn="l"/>
              </a:tabLst>
            </a:pPr>
            <a:r>
              <a:rPr lang="en-IN" sz="1400" b="1" dirty="0">
                <a:latin typeface="Century Gothic" panose="020B0502020202020204" pitchFamily="34" charset="0"/>
              </a:rPr>
              <a:t>Resorts, Café/Bars </a:t>
            </a:r>
          </a:p>
          <a:p>
            <a:pPr algn="ctr"/>
            <a:endParaRPr lang="en-IN" sz="1400" dirty="0"/>
          </a:p>
        </p:txBody>
      </p:sp>
      <p:sp>
        <p:nvSpPr>
          <p:cNvPr id="15" name="Parallelogram 14">
            <a:extLst>
              <a:ext uri="{FF2B5EF4-FFF2-40B4-BE49-F238E27FC236}">
                <a16:creationId xmlns:a16="http://schemas.microsoft.com/office/drawing/2014/main" id="{1A4255AD-AC3C-62D3-EFE6-3473BA9B5DA7}"/>
              </a:ext>
            </a:extLst>
          </p:cNvPr>
          <p:cNvSpPr/>
          <p:nvPr/>
        </p:nvSpPr>
        <p:spPr>
          <a:xfrm>
            <a:off x="2932504" y="1604973"/>
            <a:ext cx="3426105" cy="4531490"/>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nSpc>
                <a:spcPct val="150000"/>
              </a:lnSpc>
            </a:pPr>
            <a:r>
              <a:rPr lang="en-IN" sz="1400" b="1" dirty="0">
                <a:latin typeface="Century Gothic" panose="020B0502020202020204" pitchFamily="34" charset="0"/>
              </a:rPr>
              <a:t>River Cruising </a:t>
            </a:r>
          </a:p>
          <a:p>
            <a:pPr marL="266700">
              <a:lnSpc>
                <a:spcPct val="150000"/>
              </a:lnSpc>
            </a:pPr>
            <a:r>
              <a:rPr lang="en-IN" sz="1400" b="1" dirty="0">
                <a:latin typeface="Century Gothic" panose="020B0502020202020204" pitchFamily="34" charset="0"/>
              </a:rPr>
              <a:t>House Boat Tourism </a:t>
            </a:r>
          </a:p>
          <a:p>
            <a:pPr marL="266700">
              <a:lnSpc>
                <a:spcPct val="150000"/>
              </a:lnSpc>
            </a:pPr>
            <a:r>
              <a:rPr lang="en-IN" sz="1400" b="1" dirty="0">
                <a:latin typeface="Century Gothic" panose="020B0502020202020204" pitchFamily="34" charset="0"/>
              </a:rPr>
              <a:t>Water Sports </a:t>
            </a:r>
          </a:p>
          <a:p>
            <a:pPr marL="266700">
              <a:lnSpc>
                <a:spcPct val="150000"/>
              </a:lnSpc>
            </a:pPr>
            <a:r>
              <a:rPr lang="en-IN" sz="1400" b="1" dirty="0">
                <a:latin typeface="Century Gothic" panose="020B0502020202020204" pitchFamily="34" charset="0"/>
              </a:rPr>
              <a:t>Island Tourism</a:t>
            </a:r>
          </a:p>
          <a:p>
            <a:pPr marL="266700">
              <a:lnSpc>
                <a:spcPct val="150000"/>
              </a:lnSpc>
            </a:pPr>
            <a:r>
              <a:rPr lang="en-IN" sz="1400" b="1" dirty="0">
                <a:latin typeface="Century Gothic" panose="020B0502020202020204" pitchFamily="34" charset="0"/>
              </a:rPr>
              <a:t>Café/Bars </a:t>
            </a:r>
          </a:p>
          <a:p>
            <a:pPr marL="266700">
              <a:lnSpc>
                <a:spcPct val="150000"/>
              </a:lnSpc>
            </a:pPr>
            <a:r>
              <a:rPr lang="en-IN" sz="1400" b="1" dirty="0">
                <a:latin typeface="Century Gothic" panose="020B0502020202020204" pitchFamily="34" charset="0"/>
              </a:rPr>
              <a:t>Resorts, Café/Bars </a:t>
            </a:r>
          </a:p>
          <a:p>
            <a:pPr marL="266700">
              <a:lnSpc>
                <a:spcPct val="150000"/>
              </a:lnSpc>
            </a:pPr>
            <a:r>
              <a:rPr lang="en-IN" sz="1400" b="1" dirty="0">
                <a:latin typeface="Century Gothic" panose="020B0502020202020204" pitchFamily="34" charset="0"/>
              </a:rPr>
              <a:t>Luxury Tents </a:t>
            </a:r>
          </a:p>
          <a:p>
            <a:pPr marL="266700">
              <a:lnSpc>
                <a:spcPct val="150000"/>
              </a:lnSpc>
            </a:pPr>
            <a:r>
              <a:rPr lang="en-IN" sz="1400" b="1" dirty="0">
                <a:latin typeface="Century Gothic" panose="020B0502020202020204" pitchFamily="34" charset="0"/>
              </a:rPr>
              <a:t>Sea Planes </a:t>
            </a:r>
          </a:p>
          <a:p>
            <a:pPr algn="ctr">
              <a:lnSpc>
                <a:spcPct val="150000"/>
              </a:lnSpc>
            </a:pPr>
            <a:r>
              <a:rPr lang="en-IN" b="1" dirty="0">
                <a:latin typeface="Century Gothic" panose="020B0502020202020204" pitchFamily="34" charset="0"/>
              </a:rPr>
              <a:t>  </a:t>
            </a:r>
          </a:p>
          <a:p>
            <a:pPr algn="ctr"/>
            <a:endParaRPr lang="en-IN" dirty="0"/>
          </a:p>
        </p:txBody>
      </p:sp>
      <p:sp>
        <p:nvSpPr>
          <p:cNvPr id="16" name="Parallelogram 15">
            <a:extLst>
              <a:ext uri="{FF2B5EF4-FFF2-40B4-BE49-F238E27FC236}">
                <a16:creationId xmlns:a16="http://schemas.microsoft.com/office/drawing/2014/main" id="{0E6A3E2A-1871-0422-CCE0-34D62199A030}"/>
              </a:ext>
            </a:extLst>
          </p:cNvPr>
          <p:cNvSpPr/>
          <p:nvPr/>
        </p:nvSpPr>
        <p:spPr>
          <a:xfrm>
            <a:off x="5849200" y="1604973"/>
            <a:ext cx="3426105" cy="4531490"/>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nSpc>
                <a:spcPct val="150000"/>
              </a:lnSpc>
            </a:pPr>
            <a:r>
              <a:rPr lang="en-IN" sz="1400" b="1" dirty="0">
                <a:latin typeface="Century Gothic" panose="020B0502020202020204" pitchFamily="34" charset="0"/>
              </a:rPr>
              <a:t>Resorts </a:t>
            </a:r>
          </a:p>
          <a:p>
            <a:pPr marL="266700">
              <a:lnSpc>
                <a:spcPct val="150000"/>
              </a:lnSpc>
            </a:pPr>
            <a:r>
              <a:rPr lang="en-IN" sz="1400" b="1" dirty="0">
                <a:latin typeface="Century Gothic" panose="020B0502020202020204" pitchFamily="34" charset="0"/>
              </a:rPr>
              <a:t>Luxury Tents </a:t>
            </a:r>
          </a:p>
          <a:p>
            <a:pPr marL="266700">
              <a:lnSpc>
                <a:spcPct val="150000"/>
              </a:lnSpc>
            </a:pPr>
            <a:r>
              <a:rPr lang="en-IN" sz="1400" b="1" dirty="0">
                <a:latin typeface="Century Gothic" panose="020B0502020202020204" pitchFamily="34" charset="0"/>
              </a:rPr>
              <a:t>Restaurants </a:t>
            </a:r>
          </a:p>
          <a:p>
            <a:pPr marL="266700">
              <a:lnSpc>
                <a:spcPct val="150000"/>
              </a:lnSpc>
            </a:pPr>
            <a:r>
              <a:rPr lang="en-IN" sz="1400" b="1" dirty="0">
                <a:latin typeface="Century Gothic" panose="020B0502020202020204" pitchFamily="34" charset="0"/>
              </a:rPr>
              <a:t>Café/Bars </a:t>
            </a:r>
          </a:p>
          <a:p>
            <a:pPr marL="266700">
              <a:lnSpc>
                <a:spcPct val="150000"/>
              </a:lnSpc>
            </a:pPr>
            <a:r>
              <a:rPr lang="en-IN" sz="1400" b="1" dirty="0">
                <a:latin typeface="Century Gothic" panose="020B0502020202020204" pitchFamily="34" charset="0"/>
              </a:rPr>
              <a:t>Wellness Centres </a:t>
            </a:r>
          </a:p>
          <a:p>
            <a:pPr marL="266700">
              <a:lnSpc>
                <a:spcPct val="150000"/>
              </a:lnSpc>
            </a:pPr>
            <a:r>
              <a:rPr lang="en-IN" sz="1400" b="1" dirty="0">
                <a:latin typeface="Century Gothic" panose="020B0502020202020204" pitchFamily="34" charset="0"/>
              </a:rPr>
              <a:t>Theme Parks </a:t>
            </a:r>
          </a:p>
          <a:p>
            <a:pPr marL="266700">
              <a:lnSpc>
                <a:spcPct val="150000"/>
              </a:lnSpc>
            </a:pPr>
            <a:r>
              <a:rPr lang="en-IN" sz="1400" b="1" dirty="0">
                <a:latin typeface="Century Gothic" panose="020B0502020202020204" pitchFamily="34" charset="0"/>
              </a:rPr>
              <a:t>Amusement Park</a:t>
            </a:r>
          </a:p>
          <a:p>
            <a:pPr marL="266700">
              <a:lnSpc>
                <a:spcPct val="150000"/>
              </a:lnSpc>
            </a:pPr>
            <a:r>
              <a:rPr lang="en-IN" sz="1400" b="1" dirty="0">
                <a:latin typeface="Century Gothic" panose="020B0502020202020204" pitchFamily="34" charset="0"/>
              </a:rPr>
              <a:t>MICE Tourism</a:t>
            </a:r>
          </a:p>
          <a:p>
            <a:pPr marL="266700">
              <a:lnSpc>
                <a:spcPct val="150000"/>
              </a:lnSpc>
            </a:pPr>
            <a:r>
              <a:rPr lang="en-IN" sz="1400" b="1" dirty="0">
                <a:latin typeface="Century Gothic" panose="020B0502020202020204" pitchFamily="34" charset="0"/>
              </a:rPr>
              <a:t>Caravan Parks </a:t>
            </a:r>
          </a:p>
          <a:p>
            <a:pPr marL="266700">
              <a:lnSpc>
                <a:spcPct val="150000"/>
              </a:lnSpc>
            </a:pPr>
            <a:r>
              <a:rPr lang="en-IN" sz="1400" b="1" dirty="0">
                <a:latin typeface="Century Gothic" panose="020B0502020202020204" pitchFamily="34" charset="0"/>
              </a:rPr>
              <a:t>Adventure Tourism</a:t>
            </a:r>
          </a:p>
          <a:p>
            <a:pPr marL="266700">
              <a:lnSpc>
                <a:spcPct val="150000"/>
              </a:lnSpc>
            </a:pPr>
            <a:r>
              <a:rPr lang="en-IN" sz="1200" b="1" dirty="0">
                <a:latin typeface="Century Gothic" panose="020B0502020202020204" pitchFamily="34" charset="0"/>
              </a:rPr>
              <a:t>Way Side Amenities </a:t>
            </a:r>
          </a:p>
          <a:p>
            <a:pPr marL="266700">
              <a:lnSpc>
                <a:spcPct val="150000"/>
              </a:lnSpc>
            </a:pPr>
            <a:endParaRPr lang="en-IN" b="1" dirty="0">
              <a:latin typeface="Century Gothic" panose="020B0502020202020204" pitchFamily="34" charset="0"/>
            </a:endParaRPr>
          </a:p>
          <a:p>
            <a:pPr algn="ctr"/>
            <a:endParaRPr lang="en-IN" dirty="0"/>
          </a:p>
        </p:txBody>
      </p:sp>
      <p:sp>
        <p:nvSpPr>
          <p:cNvPr id="17" name="TextBox 16">
            <a:extLst>
              <a:ext uri="{FF2B5EF4-FFF2-40B4-BE49-F238E27FC236}">
                <a16:creationId xmlns:a16="http://schemas.microsoft.com/office/drawing/2014/main" id="{9406B389-3DD1-5F24-10D6-CFBA3CBD6D05}"/>
              </a:ext>
            </a:extLst>
          </p:cNvPr>
          <p:cNvSpPr txBox="1"/>
          <p:nvPr/>
        </p:nvSpPr>
        <p:spPr>
          <a:xfrm>
            <a:off x="1219597" y="1112461"/>
            <a:ext cx="2092239" cy="400110"/>
          </a:xfrm>
          <a:prstGeom prst="rect">
            <a:avLst/>
          </a:prstGeom>
          <a:noFill/>
        </p:spPr>
        <p:txBody>
          <a:bodyPr wrap="none" rtlCol="0">
            <a:spAutoFit/>
          </a:bodyPr>
          <a:lstStyle/>
          <a:p>
            <a:r>
              <a:rPr lang="en-IN" sz="2000" b="1" dirty="0">
                <a:solidFill>
                  <a:srgbClr val="FF33CC"/>
                </a:solidFill>
                <a:latin typeface="Century Gothic" panose="020B0502020202020204" pitchFamily="34" charset="0"/>
              </a:rPr>
              <a:t>Ocean &amp; Coast</a:t>
            </a:r>
          </a:p>
        </p:txBody>
      </p:sp>
      <p:sp>
        <p:nvSpPr>
          <p:cNvPr id="18" name="TextBox 17">
            <a:extLst>
              <a:ext uri="{FF2B5EF4-FFF2-40B4-BE49-F238E27FC236}">
                <a16:creationId xmlns:a16="http://schemas.microsoft.com/office/drawing/2014/main" id="{F2A094CE-B1CB-1ED5-6D69-A855F08E7B32}"/>
              </a:ext>
            </a:extLst>
          </p:cNvPr>
          <p:cNvSpPr txBox="1"/>
          <p:nvPr/>
        </p:nvSpPr>
        <p:spPr>
          <a:xfrm>
            <a:off x="4049399" y="1112461"/>
            <a:ext cx="2448106" cy="400110"/>
          </a:xfrm>
          <a:prstGeom prst="rect">
            <a:avLst/>
          </a:prstGeom>
          <a:noFill/>
        </p:spPr>
        <p:txBody>
          <a:bodyPr wrap="none" rtlCol="0">
            <a:spAutoFit/>
          </a:bodyPr>
          <a:lstStyle/>
          <a:p>
            <a:r>
              <a:rPr lang="en-IN" sz="2000" b="1" dirty="0">
                <a:solidFill>
                  <a:srgbClr val="FF33CC"/>
                </a:solidFill>
                <a:latin typeface="Century Gothic" panose="020B0502020202020204" pitchFamily="34" charset="0"/>
              </a:rPr>
              <a:t>Rivers &amp; Reservoirs</a:t>
            </a:r>
          </a:p>
        </p:txBody>
      </p:sp>
      <p:sp>
        <p:nvSpPr>
          <p:cNvPr id="19" name="TextBox 18">
            <a:extLst>
              <a:ext uri="{FF2B5EF4-FFF2-40B4-BE49-F238E27FC236}">
                <a16:creationId xmlns:a16="http://schemas.microsoft.com/office/drawing/2014/main" id="{B381B368-F866-331C-A233-F5B2B61459B5}"/>
              </a:ext>
            </a:extLst>
          </p:cNvPr>
          <p:cNvSpPr txBox="1"/>
          <p:nvPr/>
        </p:nvSpPr>
        <p:spPr>
          <a:xfrm>
            <a:off x="6871517" y="1112461"/>
            <a:ext cx="2542684" cy="400110"/>
          </a:xfrm>
          <a:prstGeom prst="rect">
            <a:avLst/>
          </a:prstGeom>
          <a:noFill/>
        </p:spPr>
        <p:txBody>
          <a:bodyPr wrap="none" rtlCol="0">
            <a:spAutoFit/>
          </a:bodyPr>
          <a:lstStyle/>
          <a:p>
            <a:r>
              <a:rPr lang="en-IN" sz="2000" b="1" dirty="0">
                <a:solidFill>
                  <a:srgbClr val="FF33CC"/>
                </a:solidFill>
                <a:latin typeface="Century Gothic" panose="020B0502020202020204" pitchFamily="34" charset="0"/>
              </a:rPr>
              <a:t>Land Development</a:t>
            </a:r>
          </a:p>
        </p:txBody>
      </p:sp>
      <p:sp>
        <p:nvSpPr>
          <p:cNvPr id="22" name="Parallelogram 21">
            <a:extLst>
              <a:ext uri="{FF2B5EF4-FFF2-40B4-BE49-F238E27FC236}">
                <a16:creationId xmlns:a16="http://schemas.microsoft.com/office/drawing/2014/main" id="{86C2AE02-F980-B823-726A-5E6E5902D64E}"/>
              </a:ext>
            </a:extLst>
          </p:cNvPr>
          <p:cNvSpPr/>
          <p:nvPr/>
        </p:nvSpPr>
        <p:spPr>
          <a:xfrm>
            <a:off x="8765895" y="1604972"/>
            <a:ext cx="3426105" cy="4536949"/>
          </a:xfrm>
          <a:prstGeom prst="parallelogram">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nSpc>
                <a:spcPct val="150000"/>
              </a:lnSpc>
            </a:pPr>
            <a:r>
              <a:rPr lang="en-IN" sz="1400" b="1" dirty="0">
                <a:latin typeface="Century Gothic" panose="020B0502020202020204" pitchFamily="34" charset="0"/>
              </a:rPr>
              <a:t>Resorts </a:t>
            </a:r>
          </a:p>
          <a:p>
            <a:pPr marL="266700">
              <a:lnSpc>
                <a:spcPct val="150000"/>
              </a:lnSpc>
            </a:pPr>
            <a:r>
              <a:rPr lang="en-IN" sz="1400" b="1" dirty="0">
                <a:latin typeface="Century Gothic" panose="020B0502020202020204" pitchFamily="34" charset="0"/>
              </a:rPr>
              <a:t>Luxury Tents </a:t>
            </a:r>
          </a:p>
          <a:p>
            <a:pPr marL="266700">
              <a:lnSpc>
                <a:spcPct val="150000"/>
              </a:lnSpc>
            </a:pPr>
            <a:r>
              <a:rPr lang="en-IN" sz="1400" b="1" dirty="0">
                <a:latin typeface="Century Gothic" panose="020B0502020202020204" pitchFamily="34" charset="0"/>
              </a:rPr>
              <a:t>Restaurants </a:t>
            </a:r>
          </a:p>
          <a:p>
            <a:pPr marL="266700">
              <a:lnSpc>
                <a:spcPct val="150000"/>
              </a:lnSpc>
            </a:pPr>
            <a:r>
              <a:rPr lang="en-IN" sz="1400" b="1" dirty="0">
                <a:latin typeface="Century Gothic" panose="020B0502020202020204" pitchFamily="34" charset="0"/>
              </a:rPr>
              <a:t>Café/Bars </a:t>
            </a:r>
          </a:p>
          <a:p>
            <a:pPr marL="266700">
              <a:lnSpc>
                <a:spcPct val="150000"/>
              </a:lnSpc>
            </a:pPr>
            <a:r>
              <a:rPr lang="en-IN" sz="1400" b="1" dirty="0">
                <a:latin typeface="Century Gothic" panose="020B0502020202020204" pitchFamily="34" charset="0"/>
              </a:rPr>
              <a:t>Wellness Centres </a:t>
            </a:r>
          </a:p>
          <a:p>
            <a:pPr marL="266700">
              <a:lnSpc>
                <a:spcPct val="150000"/>
              </a:lnSpc>
            </a:pPr>
            <a:r>
              <a:rPr lang="en-IN" sz="1400" b="1" dirty="0">
                <a:latin typeface="Century Gothic" panose="020B0502020202020204" pitchFamily="34" charset="0"/>
              </a:rPr>
              <a:t>Theme Parks </a:t>
            </a:r>
          </a:p>
          <a:p>
            <a:pPr marL="266700">
              <a:lnSpc>
                <a:spcPct val="150000"/>
              </a:lnSpc>
            </a:pPr>
            <a:r>
              <a:rPr lang="en-IN" sz="1400" b="1" dirty="0">
                <a:latin typeface="Century Gothic" panose="020B0502020202020204" pitchFamily="34" charset="0"/>
              </a:rPr>
              <a:t>Amusement Park</a:t>
            </a:r>
          </a:p>
          <a:p>
            <a:pPr marL="266700">
              <a:lnSpc>
                <a:spcPct val="150000"/>
              </a:lnSpc>
            </a:pPr>
            <a:r>
              <a:rPr lang="en-IN" sz="1400" b="1" dirty="0">
                <a:latin typeface="Century Gothic" panose="020B0502020202020204" pitchFamily="34" charset="0"/>
              </a:rPr>
              <a:t>MICE Tourism</a:t>
            </a:r>
          </a:p>
          <a:p>
            <a:pPr marL="266700">
              <a:lnSpc>
                <a:spcPct val="150000"/>
              </a:lnSpc>
            </a:pPr>
            <a:endParaRPr lang="en-IN" b="1" dirty="0">
              <a:latin typeface="Century Gothic" panose="020B0502020202020204" pitchFamily="34" charset="0"/>
            </a:endParaRPr>
          </a:p>
          <a:p>
            <a:pPr algn="ctr"/>
            <a:endParaRPr lang="en-IN" dirty="0"/>
          </a:p>
        </p:txBody>
      </p:sp>
      <p:sp>
        <p:nvSpPr>
          <p:cNvPr id="24" name="TextBox 23">
            <a:extLst>
              <a:ext uri="{FF2B5EF4-FFF2-40B4-BE49-F238E27FC236}">
                <a16:creationId xmlns:a16="http://schemas.microsoft.com/office/drawing/2014/main" id="{61D31972-9406-D956-FEB0-3C12D7AD1E84}"/>
              </a:ext>
            </a:extLst>
          </p:cNvPr>
          <p:cNvSpPr txBox="1"/>
          <p:nvPr/>
        </p:nvSpPr>
        <p:spPr>
          <a:xfrm>
            <a:off x="9957227" y="1112461"/>
            <a:ext cx="1906291" cy="400110"/>
          </a:xfrm>
          <a:prstGeom prst="rect">
            <a:avLst/>
          </a:prstGeom>
          <a:noFill/>
        </p:spPr>
        <p:txBody>
          <a:bodyPr wrap="none" rtlCol="0">
            <a:spAutoFit/>
          </a:bodyPr>
          <a:lstStyle/>
          <a:p>
            <a:r>
              <a:rPr lang="en-IN" sz="2000" b="1" dirty="0">
                <a:solidFill>
                  <a:srgbClr val="FF33CC"/>
                </a:solidFill>
                <a:latin typeface="Century Gothic" panose="020B0502020202020204" pitchFamily="34" charset="0"/>
              </a:rPr>
              <a:t>MTDC Resorts </a:t>
            </a:r>
          </a:p>
        </p:txBody>
      </p:sp>
      <p:sp>
        <p:nvSpPr>
          <p:cNvPr id="25" name="object 2">
            <a:extLst>
              <a:ext uri="{FF2B5EF4-FFF2-40B4-BE49-F238E27FC236}">
                <a16:creationId xmlns:a16="http://schemas.microsoft.com/office/drawing/2014/main" id="{DA4E9155-0DFB-CB24-822B-4C8A31397C05}"/>
              </a:ext>
            </a:extLst>
          </p:cNvPr>
          <p:cNvSpPr/>
          <p:nvPr/>
        </p:nvSpPr>
        <p:spPr>
          <a:xfrm>
            <a:off x="613409" y="6207625"/>
            <a:ext cx="10980420" cy="0"/>
          </a:xfrm>
          <a:custGeom>
            <a:avLst/>
            <a:gdLst/>
            <a:ahLst/>
            <a:cxnLst/>
            <a:rect l="l" t="t" r="r" b="b"/>
            <a:pathLst>
              <a:path w="10980420">
                <a:moveTo>
                  <a:pt x="0" y="0"/>
                </a:moveTo>
                <a:lnTo>
                  <a:pt x="10980420" y="0"/>
                </a:lnTo>
              </a:path>
            </a:pathLst>
          </a:custGeom>
          <a:ln w="19050">
            <a:solidFill>
              <a:srgbClr val="FFE6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287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P spid="22"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3409" y="6090665"/>
            <a:ext cx="10980420" cy="0"/>
          </a:xfrm>
          <a:custGeom>
            <a:avLst/>
            <a:gdLst/>
            <a:ahLst/>
            <a:cxnLst/>
            <a:rect l="l" t="t" r="r" b="b"/>
            <a:pathLst>
              <a:path w="10980420">
                <a:moveTo>
                  <a:pt x="0" y="0"/>
                </a:moveTo>
                <a:lnTo>
                  <a:pt x="10980420" y="0"/>
                </a:lnTo>
              </a:path>
            </a:pathLst>
          </a:custGeom>
          <a:ln w="19050">
            <a:solidFill>
              <a:srgbClr val="FFE6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574610" y="250369"/>
            <a:ext cx="7878274" cy="443070"/>
          </a:xfrm>
          <a:prstGeom prst="rect">
            <a:avLst/>
          </a:prstGeom>
        </p:spPr>
        <p:txBody>
          <a:bodyPr vert="horz" wrap="square" lIns="0" tIns="12065" rIns="0" bIns="0" rtlCol="0">
            <a:spAutoFit/>
          </a:bodyPr>
          <a:lstStyle/>
          <a:p>
            <a:pPr marL="12700">
              <a:lnSpc>
                <a:spcPct val="100000"/>
              </a:lnSpc>
              <a:spcBef>
                <a:spcPts val="95"/>
              </a:spcBef>
            </a:pPr>
            <a:r>
              <a:rPr lang="en-IN" sz="2800" spc="-25" dirty="0"/>
              <a:t>Investment opportunities – Aquatic Tourism </a:t>
            </a:r>
            <a:endParaRPr sz="2800" dirty="0"/>
          </a:p>
        </p:txBody>
      </p:sp>
      <p:sp>
        <p:nvSpPr>
          <p:cNvPr id="20" name="object 20"/>
          <p:cNvSpPr txBox="1">
            <a:spLocks noGrp="1"/>
          </p:cNvSpPr>
          <p:nvPr>
            <p:ph type="sldNum" sz="quarter" idx="7"/>
          </p:nvPr>
        </p:nvSpPr>
        <p:spPr>
          <a:prstGeom prst="rect">
            <a:avLst/>
          </a:prstGeom>
        </p:spPr>
        <p:txBody>
          <a:bodyPr vert="horz" wrap="square" lIns="0" tIns="8890" rIns="0" bIns="0" rtlCol="0">
            <a:spAutoFit/>
          </a:bodyPr>
          <a:lstStyle/>
          <a:p>
            <a:pPr marL="12700" marR="0" lvl="0" indent="0" algn="l" defTabSz="914400" rtl="0" eaLnBrk="1" fontAlgn="auto" latinLnBrk="0" hangingPunct="1">
              <a:lnSpc>
                <a:spcPct val="100000"/>
              </a:lnSpc>
              <a:spcBef>
                <a:spcPts val="70"/>
              </a:spcBef>
              <a:spcAft>
                <a:spcPts val="0"/>
              </a:spcAft>
              <a:buClrTx/>
              <a:buSzTx/>
              <a:buFontTx/>
              <a:buNone/>
              <a:tabLst/>
              <a:defRPr/>
            </a:pPr>
            <a:r>
              <a:rPr kumimoji="0" sz="800" b="0" i="0" u="none" strike="noStrike" kern="1200" cap="none" spc="75" normalizeH="0" baseline="0" noProof="0" dirty="0">
                <a:ln>
                  <a:noFill/>
                </a:ln>
                <a:solidFill>
                  <a:srgbClr val="2D2D38"/>
                </a:solidFill>
                <a:effectLst/>
                <a:uLnTx/>
                <a:uFillTx/>
                <a:latin typeface="Trebuchet MS"/>
                <a:ea typeface="+mn-ea"/>
              </a:rPr>
              <a:t>P</a:t>
            </a:r>
            <a:r>
              <a:rPr kumimoji="0" sz="800" b="0" i="0" u="none" strike="noStrike" kern="1200" cap="none" spc="25" normalizeH="0" baseline="0" noProof="0" dirty="0">
                <a:ln>
                  <a:noFill/>
                </a:ln>
                <a:solidFill>
                  <a:srgbClr val="2D2D38"/>
                </a:solidFill>
                <a:effectLst/>
                <a:uLnTx/>
                <a:uFillTx/>
                <a:latin typeface="Trebuchet MS"/>
                <a:ea typeface="+mn-ea"/>
              </a:rPr>
              <a:t>age</a:t>
            </a:r>
            <a:r>
              <a:rPr kumimoji="0" sz="800" b="0" i="0" u="none" strike="noStrike" kern="1200" cap="none" spc="-55" normalizeH="0" baseline="0" noProof="0" dirty="0">
                <a:ln>
                  <a:noFill/>
                </a:ln>
                <a:solidFill>
                  <a:srgbClr val="2D2D38"/>
                </a:solidFill>
                <a:effectLst/>
                <a:uLnTx/>
                <a:uFillTx/>
                <a:latin typeface="Trebuchet MS"/>
                <a:ea typeface="+mn-ea"/>
              </a:rPr>
              <a:t> </a:t>
            </a:r>
            <a:fld id="{81D60167-4931-47E6-BA6A-407CBD079E47}" type="slidenum">
              <a:rPr kumimoji="0" sz="800" b="0" i="0" u="none" strike="noStrike" kern="1200" cap="none" spc="75" normalizeH="0" baseline="0" noProof="0" dirty="0">
                <a:ln>
                  <a:noFill/>
                </a:ln>
                <a:solidFill>
                  <a:srgbClr val="2D2D38"/>
                </a:solidFill>
                <a:effectLst/>
                <a:uLnTx/>
                <a:uFillTx/>
                <a:latin typeface="Trebuchet MS"/>
                <a:ea typeface="+mn-ea"/>
              </a:rPr>
              <a:pPr marL="12700" marR="0" lvl="0" indent="0" algn="l" defTabSz="914400" rtl="0" eaLnBrk="1" fontAlgn="auto" latinLnBrk="0" hangingPunct="1">
                <a:lnSpc>
                  <a:spcPct val="100000"/>
                </a:lnSpc>
                <a:spcBef>
                  <a:spcPts val="70"/>
                </a:spcBef>
                <a:spcAft>
                  <a:spcPts val="0"/>
                </a:spcAft>
                <a:buClrTx/>
                <a:buSzTx/>
                <a:buFontTx/>
                <a:buNone/>
                <a:tabLst/>
                <a:defRPr/>
              </a:pPr>
              <a:t>8</a:t>
            </a:fld>
            <a:endParaRPr kumimoji="0" sz="800" b="0" i="0" u="none" strike="noStrike" kern="1200" cap="none" spc="75" normalizeH="0" baseline="0" noProof="0" dirty="0">
              <a:ln>
                <a:noFill/>
              </a:ln>
              <a:solidFill>
                <a:srgbClr val="2D2D38"/>
              </a:solidFill>
              <a:effectLst/>
              <a:uLnTx/>
              <a:uFillTx/>
              <a:latin typeface="Trebuchet MS"/>
              <a:ea typeface="+mn-ea"/>
            </a:endParaRPr>
          </a:p>
        </p:txBody>
      </p:sp>
      <p:sp>
        <p:nvSpPr>
          <p:cNvPr id="21" name="object 21"/>
          <p:cNvSpPr txBox="1">
            <a:spLocks noGrp="1"/>
          </p:cNvSpPr>
          <p:nvPr>
            <p:ph type="ftr" sz="quarter" idx="5"/>
          </p:nvPr>
        </p:nvSpPr>
        <p:spPr>
          <a:prstGeom prst="rect">
            <a:avLst/>
          </a:prstGeom>
        </p:spPr>
        <p:txBody>
          <a:bodyPr vert="horz" wrap="square" lIns="0" tIns="8890" rIns="0" bIns="0" rtlCol="0">
            <a:spAutoFit/>
          </a:bodyPr>
          <a:lstStyle/>
          <a:p>
            <a:pPr marL="12700" marR="0" lvl="0" indent="0" algn="l" defTabSz="914400" rtl="0" eaLnBrk="1" fontAlgn="auto" latinLnBrk="0" hangingPunct="1">
              <a:lnSpc>
                <a:spcPct val="100000"/>
              </a:lnSpc>
              <a:spcBef>
                <a:spcPts val="70"/>
              </a:spcBef>
              <a:spcAft>
                <a:spcPts val="0"/>
              </a:spcAft>
              <a:buClrTx/>
              <a:buSzTx/>
              <a:buFontTx/>
              <a:buNone/>
              <a:tabLst/>
              <a:defRPr/>
            </a:pPr>
            <a:r>
              <a:rPr kumimoji="0" sz="800" b="0" i="0" u="none" strike="noStrike" kern="1200" cap="none" spc="75" normalizeH="0" baseline="0" noProof="0" dirty="0">
                <a:ln>
                  <a:noFill/>
                </a:ln>
                <a:solidFill>
                  <a:srgbClr val="2D2D38"/>
                </a:solidFill>
                <a:effectLst/>
                <a:uLnTx/>
                <a:uFillTx/>
                <a:latin typeface="Trebuchet MS"/>
                <a:ea typeface="+mn-ea"/>
              </a:rPr>
              <a:t>20</a:t>
            </a:r>
            <a:r>
              <a:rPr kumimoji="0" sz="800" b="0" i="0" u="none" strike="noStrike" kern="1200" cap="none" spc="-35" normalizeH="0" baseline="0" noProof="0" dirty="0">
                <a:ln>
                  <a:noFill/>
                </a:ln>
                <a:solidFill>
                  <a:srgbClr val="2D2D38"/>
                </a:solidFill>
                <a:effectLst/>
                <a:uLnTx/>
                <a:uFillTx/>
                <a:latin typeface="Trebuchet MS"/>
                <a:ea typeface="+mn-ea"/>
              </a:rPr>
              <a:t> </a:t>
            </a:r>
            <a:r>
              <a:rPr kumimoji="0" sz="800" b="0" i="0" u="none" strike="noStrike" kern="1200" cap="none" spc="95" normalizeH="0" baseline="0" noProof="0" dirty="0">
                <a:ln>
                  <a:noFill/>
                </a:ln>
                <a:solidFill>
                  <a:srgbClr val="2D2D38"/>
                </a:solidFill>
                <a:effectLst/>
                <a:uLnTx/>
                <a:uFillTx/>
                <a:latin typeface="Trebuchet MS"/>
                <a:ea typeface="+mn-ea"/>
              </a:rPr>
              <a:t>J</a:t>
            </a:r>
            <a:r>
              <a:rPr kumimoji="0" sz="800" b="0" i="0" u="none" strike="noStrike" kern="1200" cap="none" spc="20" normalizeH="0" baseline="0" noProof="0" dirty="0">
                <a:ln>
                  <a:noFill/>
                </a:ln>
                <a:solidFill>
                  <a:srgbClr val="2D2D38"/>
                </a:solidFill>
                <a:effectLst/>
                <a:uLnTx/>
                <a:uFillTx/>
                <a:latin typeface="Trebuchet MS"/>
                <a:ea typeface="+mn-ea"/>
              </a:rPr>
              <a:t>an</a:t>
            </a:r>
            <a:r>
              <a:rPr kumimoji="0" sz="800" b="0" i="0" u="none" strike="noStrike" kern="1200" cap="none" spc="15" normalizeH="0" baseline="0" noProof="0" dirty="0">
                <a:ln>
                  <a:noFill/>
                </a:ln>
                <a:solidFill>
                  <a:srgbClr val="2D2D38"/>
                </a:solidFill>
                <a:effectLst/>
                <a:uLnTx/>
                <a:uFillTx/>
                <a:latin typeface="Trebuchet MS"/>
                <a:ea typeface="+mn-ea"/>
              </a:rPr>
              <a:t>u</a:t>
            </a:r>
            <a:r>
              <a:rPr kumimoji="0" sz="800" b="0" i="0" u="none" strike="noStrike" kern="1200" cap="none" spc="30" normalizeH="0" baseline="0" noProof="0" dirty="0">
                <a:ln>
                  <a:noFill/>
                </a:ln>
                <a:solidFill>
                  <a:srgbClr val="2D2D38"/>
                </a:solidFill>
                <a:effectLst/>
                <a:uLnTx/>
                <a:uFillTx/>
                <a:latin typeface="Trebuchet MS"/>
                <a:ea typeface="+mn-ea"/>
              </a:rPr>
              <a:t>ary</a:t>
            </a:r>
            <a:r>
              <a:rPr kumimoji="0" sz="800" b="0" i="0" u="none" strike="noStrike" kern="1200" cap="none" spc="-40" normalizeH="0" baseline="0" noProof="0" dirty="0">
                <a:ln>
                  <a:noFill/>
                </a:ln>
                <a:solidFill>
                  <a:srgbClr val="2D2D38"/>
                </a:solidFill>
                <a:effectLst/>
                <a:uLnTx/>
                <a:uFillTx/>
                <a:latin typeface="Trebuchet MS"/>
                <a:ea typeface="+mn-ea"/>
              </a:rPr>
              <a:t> </a:t>
            </a:r>
            <a:r>
              <a:rPr kumimoji="0" sz="800" b="0" i="0" u="none" strike="noStrike" kern="1200" cap="none" spc="75" normalizeH="0" baseline="0" noProof="0" dirty="0">
                <a:ln>
                  <a:noFill/>
                </a:ln>
                <a:solidFill>
                  <a:srgbClr val="2D2D38"/>
                </a:solidFill>
                <a:effectLst/>
                <a:uLnTx/>
                <a:uFillTx/>
                <a:latin typeface="Trebuchet MS"/>
                <a:ea typeface="+mn-ea"/>
              </a:rPr>
              <a:t>2023</a:t>
            </a:r>
          </a:p>
        </p:txBody>
      </p:sp>
      <p:sp>
        <p:nvSpPr>
          <p:cNvPr id="23" name="Rectangle: Rounded Corners 22">
            <a:extLst>
              <a:ext uri="{FF2B5EF4-FFF2-40B4-BE49-F238E27FC236}">
                <a16:creationId xmlns:a16="http://schemas.microsoft.com/office/drawing/2014/main" id="{8390A76D-CF2A-498C-BA8F-8909709F3637}"/>
              </a:ext>
            </a:extLst>
          </p:cNvPr>
          <p:cNvSpPr/>
          <p:nvPr/>
        </p:nvSpPr>
        <p:spPr>
          <a:xfrm>
            <a:off x="11011534" y="6267450"/>
            <a:ext cx="723266" cy="4815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F36EE7CD-42B0-4F11-8603-39ADCD9B7A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1534" y="6141722"/>
            <a:ext cx="915603" cy="716277"/>
          </a:xfrm>
          <a:prstGeom prst="rect">
            <a:avLst/>
          </a:prstGeom>
        </p:spPr>
      </p:pic>
      <p:sp>
        <p:nvSpPr>
          <p:cNvPr id="4" name="Parallelogram 3">
            <a:extLst>
              <a:ext uri="{FF2B5EF4-FFF2-40B4-BE49-F238E27FC236}">
                <a16:creationId xmlns:a16="http://schemas.microsoft.com/office/drawing/2014/main" id="{66C09E60-D6E7-2C05-7F41-D7D26C35F90A}"/>
              </a:ext>
            </a:extLst>
          </p:cNvPr>
          <p:cNvSpPr/>
          <p:nvPr/>
        </p:nvSpPr>
        <p:spPr>
          <a:xfrm>
            <a:off x="0" y="1496596"/>
            <a:ext cx="3426106" cy="4531490"/>
          </a:xfrm>
          <a:prstGeom prst="parallelogram">
            <a:avLst/>
          </a:prstGeom>
          <a:blipFill>
            <a:blip r:embed="rId3"/>
            <a:stretch>
              <a:fillRect/>
            </a:stretch>
          </a:blipFill>
          <a:ln>
            <a:noFill/>
          </a:ln>
          <a:effectLst>
            <a:outerShdw blurRad="50800" dist="38100" algn="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p>
        </p:txBody>
      </p:sp>
      <p:sp>
        <p:nvSpPr>
          <p:cNvPr id="5" name="Parallelogram 4">
            <a:extLst>
              <a:ext uri="{FF2B5EF4-FFF2-40B4-BE49-F238E27FC236}">
                <a16:creationId xmlns:a16="http://schemas.microsoft.com/office/drawing/2014/main" id="{6D384A26-DEF4-0DD0-C801-4B5042AECC2B}"/>
              </a:ext>
            </a:extLst>
          </p:cNvPr>
          <p:cNvSpPr/>
          <p:nvPr/>
        </p:nvSpPr>
        <p:spPr>
          <a:xfrm>
            <a:off x="2916696" y="1491136"/>
            <a:ext cx="3426105" cy="4531490"/>
          </a:xfrm>
          <a:prstGeom prst="parallelogram">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b="1" dirty="0">
                <a:latin typeface="Century Gothic" panose="020B0502020202020204" pitchFamily="34" charset="0"/>
              </a:rPr>
              <a:t>  </a:t>
            </a:r>
          </a:p>
          <a:p>
            <a:pPr algn="ctr"/>
            <a:endParaRPr lang="en-IN" dirty="0"/>
          </a:p>
        </p:txBody>
      </p:sp>
      <p:sp>
        <p:nvSpPr>
          <p:cNvPr id="6" name="Parallelogram 5">
            <a:extLst>
              <a:ext uri="{FF2B5EF4-FFF2-40B4-BE49-F238E27FC236}">
                <a16:creationId xmlns:a16="http://schemas.microsoft.com/office/drawing/2014/main" id="{186BD1C0-7BD1-2DA9-692B-F238193D038B}"/>
              </a:ext>
            </a:extLst>
          </p:cNvPr>
          <p:cNvSpPr/>
          <p:nvPr/>
        </p:nvSpPr>
        <p:spPr>
          <a:xfrm>
            <a:off x="5833392" y="1491136"/>
            <a:ext cx="3426105" cy="4531490"/>
          </a:xfrm>
          <a:prstGeom prst="parallelogram">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nSpc>
                <a:spcPct val="150000"/>
              </a:lnSpc>
            </a:pPr>
            <a:endParaRPr lang="en-IN" b="1" dirty="0">
              <a:latin typeface="Century Gothic" panose="020B0502020202020204" pitchFamily="34" charset="0"/>
            </a:endParaRPr>
          </a:p>
          <a:p>
            <a:pPr algn="ctr"/>
            <a:endParaRPr lang="en-IN" dirty="0"/>
          </a:p>
        </p:txBody>
      </p:sp>
      <p:sp>
        <p:nvSpPr>
          <p:cNvPr id="7" name="TextBox 6">
            <a:extLst>
              <a:ext uri="{FF2B5EF4-FFF2-40B4-BE49-F238E27FC236}">
                <a16:creationId xmlns:a16="http://schemas.microsoft.com/office/drawing/2014/main" id="{2C13B62B-28DF-3665-7448-6863BCFD9975}"/>
              </a:ext>
            </a:extLst>
          </p:cNvPr>
          <p:cNvSpPr txBox="1"/>
          <p:nvPr/>
        </p:nvSpPr>
        <p:spPr>
          <a:xfrm>
            <a:off x="1472070" y="998624"/>
            <a:ext cx="1444626" cy="400110"/>
          </a:xfrm>
          <a:prstGeom prst="rect">
            <a:avLst/>
          </a:prstGeom>
          <a:noFill/>
        </p:spPr>
        <p:txBody>
          <a:bodyPr wrap="none" rtlCol="0">
            <a:spAutoFit/>
          </a:bodyPr>
          <a:lstStyle/>
          <a:p>
            <a:r>
              <a:rPr lang="en-IN" sz="2000" b="1" dirty="0">
                <a:solidFill>
                  <a:srgbClr val="FF33CC"/>
                </a:solidFill>
                <a:latin typeface="Century Gothic" panose="020B0502020202020204" pitchFamily="34" charset="0"/>
              </a:rPr>
              <a:t>Gosikhurd</a:t>
            </a:r>
          </a:p>
        </p:txBody>
      </p:sp>
      <p:sp>
        <p:nvSpPr>
          <p:cNvPr id="10" name="TextBox 9">
            <a:extLst>
              <a:ext uri="{FF2B5EF4-FFF2-40B4-BE49-F238E27FC236}">
                <a16:creationId xmlns:a16="http://schemas.microsoft.com/office/drawing/2014/main" id="{3697A0A3-14AB-275C-05E6-CF537F2F8222}"/>
              </a:ext>
            </a:extLst>
          </p:cNvPr>
          <p:cNvSpPr txBox="1"/>
          <p:nvPr/>
        </p:nvSpPr>
        <p:spPr>
          <a:xfrm>
            <a:off x="3838589" y="998363"/>
            <a:ext cx="2504212" cy="400110"/>
          </a:xfrm>
          <a:prstGeom prst="rect">
            <a:avLst/>
          </a:prstGeom>
          <a:noFill/>
        </p:spPr>
        <p:txBody>
          <a:bodyPr wrap="none" rtlCol="0">
            <a:spAutoFit/>
          </a:bodyPr>
          <a:lstStyle/>
          <a:p>
            <a:r>
              <a:rPr lang="en-IN" sz="2000" b="1" dirty="0">
                <a:solidFill>
                  <a:srgbClr val="FF33CC"/>
                </a:solidFill>
                <a:latin typeface="Century Gothic" panose="020B0502020202020204" pitchFamily="34" charset="0"/>
              </a:rPr>
              <a:t>Submarine Tourism</a:t>
            </a:r>
          </a:p>
        </p:txBody>
      </p:sp>
      <p:sp>
        <p:nvSpPr>
          <p:cNvPr id="11" name="TextBox 10">
            <a:extLst>
              <a:ext uri="{FF2B5EF4-FFF2-40B4-BE49-F238E27FC236}">
                <a16:creationId xmlns:a16="http://schemas.microsoft.com/office/drawing/2014/main" id="{FC067180-7209-013B-C859-FECC21C730F6}"/>
              </a:ext>
            </a:extLst>
          </p:cNvPr>
          <p:cNvSpPr txBox="1"/>
          <p:nvPr/>
        </p:nvSpPr>
        <p:spPr>
          <a:xfrm>
            <a:off x="7145465" y="997841"/>
            <a:ext cx="1826141" cy="400110"/>
          </a:xfrm>
          <a:prstGeom prst="rect">
            <a:avLst/>
          </a:prstGeom>
          <a:noFill/>
        </p:spPr>
        <p:txBody>
          <a:bodyPr wrap="none" rtlCol="0">
            <a:spAutoFit/>
          </a:bodyPr>
          <a:lstStyle/>
          <a:p>
            <a:r>
              <a:rPr lang="en-IN" sz="2000" b="1" dirty="0">
                <a:solidFill>
                  <a:srgbClr val="FF33CC"/>
                </a:solidFill>
                <a:latin typeface="Century Gothic" panose="020B0502020202020204" pitchFamily="34" charset="0"/>
              </a:rPr>
              <a:t>Beach Shack</a:t>
            </a:r>
          </a:p>
        </p:txBody>
      </p:sp>
      <p:sp>
        <p:nvSpPr>
          <p:cNvPr id="12" name="Parallelogram 11">
            <a:extLst>
              <a:ext uri="{FF2B5EF4-FFF2-40B4-BE49-F238E27FC236}">
                <a16:creationId xmlns:a16="http://schemas.microsoft.com/office/drawing/2014/main" id="{98311822-BCBB-98F3-2883-A1B4972E8B3F}"/>
              </a:ext>
            </a:extLst>
          </p:cNvPr>
          <p:cNvSpPr/>
          <p:nvPr/>
        </p:nvSpPr>
        <p:spPr>
          <a:xfrm>
            <a:off x="8750087" y="1491135"/>
            <a:ext cx="3426105" cy="4536949"/>
          </a:xfrm>
          <a:prstGeom prst="parallelogram">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nSpc>
                <a:spcPct val="150000"/>
              </a:lnSpc>
            </a:pPr>
            <a:r>
              <a:rPr lang="en-IN" sz="1400" b="1" dirty="0">
                <a:latin typeface="Century Gothic" panose="020B0502020202020204" pitchFamily="34" charset="0"/>
              </a:rPr>
              <a:t>Resorts </a:t>
            </a:r>
          </a:p>
          <a:p>
            <a:pPr marL="266700">
              <a:lnSpc>
                <a:spcPct val="150000"/>
              </a:lnSpc>
            </a:pPr>
            <a:r>
              <a:rPr lang="en-IN" sz="1400" b="1" dirty="0">
                <a:latin typeface="Century Gothic" panose="020B0502020202020204" pitchFamily="34" charset="0"/>
              </a:rPr>
              <a:t>Luxury Tents </a:t>
            </a:r>
          </a:p>
          <a:p>
            <a:pPr marL="266700">
              <a:lnSpc>
                <a:spcPct val="150000"/>
              </a:lnSpc>
            </a:pPr>
            <a:r>
              <a:rPr lang="en-IN" sz="1400" b="1" dirty="0">
                <a:latin typeface="Century Gothic" panose="020B0502020202020204" pitchFamily="34" charset="0"/>
              </a:rPr>
              <a:t>Restaurants </a:t>
            </a:r>
          </a:p>
          <a:p>
            <a:pPr marL="266700">
              <a:lnSpc>
                <a:spcPct val="150000"/>
              </a:lnSpc>
            </a:pPr>
            <a:r>
              <a:rPr lang="en-IN" sz="1400" b="1" dirty="0">
                <a:latin typeface="Century Gothic" panose="020B0502020202020204" pitchFamily="34" charset="0"/>
              </a:rPr>
              <a:t>Café/Bars </a:t>
            </a:r>
          </a:p>
          <a:p>
            <a:pPr marL="266700">
              <a:lnSpc>
                <a:spcPct val="150000"/>
              </a:lnSpc>
            </a:pPr>
            <a:r>
              <a:rPr lang="en-IN" sz="1400" b="1" dirty="0">
                <a:latin typeface="Century Gothic" panose="020B0502020202020204" pitchFamily="34" charset="0"/>
              </a:rPr>
              <a:t>Wellness Centres </a:t>
            </a:r>
          </a:p>
          <a:p>
            <a:pPr marL="266700">
              <a:lnSpc>
                <a:spcPct val="150000"/>
              </a:lnSpc>
            </a:pPr>
            <a:r>
              <a:rPr lang="en-IN" sz="1400" b="1" dirty="0">
                <a:latin typeface="Century Gothic" panose="020B0502020202020204" pitchFamily="34" charset="0"/>
              </a:rPr>
              <a:t>Theme Parks </a:t>
            </a:r>
          </a:p>
          <a:p>
            <a:pPr marL="266700">
              <a:lnSpc>
                <a:spcPct val="150000"/>
              </a:lnSpc>
            </a:pPr>
            <a:r>
              <a:rPr lang="en-IN" sz="1400" b="1" dirty="0">
                <a:latin typeface="Century Gothic" panose="020B0502020202020204" pitchFamily="34" charset="0"/>
              </a:rPr>
              <a:t>Amusement Park</a:t>
            </a:r>
          </a:p>
          <a:p>
            <a:pPr marL="266700">
              <a:lnSpc>
                <a:spcPct val="150000"/>
              </a:lnSpc>
            </a:pPr>
            <a:r>
              <a:rPr lang="en-IN" sz="1400" b="1" dirty="0">
                <a:latin typeface="Century Gothic" panose="020B0502020202020204" pitchFamily="34" charset="0"/>
              </a:rPr>
              <a:t>MICE Tourism</a:t>
            </a:r>
          </a:p>
          <a:p>
            <a:pPr marL="266700">
              <a:lnSpc>
                <a:spcPct val="150000"/>
              </a:lnSpc>
            </a:pPr>
            <a:endParaRPr lang="en-IN" b="1" dirty="0">
              <a:latin typeface="Century Gothic" panose="020B0502020202020204" pitchFamily="34" charset="0"/>
            </a:endParaRPr>
          </a:p>
          <a:p>
            <a:pPr algn="ctr"/>
            <a:endParaRPr lang="en-IN" dirty="0"/>
          </a:p>
        </p:txBody>
      </p:sp>
      <p:sp>
        <p:nvSpPr>
          <p:cNvPr id="13" name="TextBox 12">
            <a:extLst>
              <a:ext uri="{FF2B5EF4-FFF2-40B4-BE49-F238E27FC236}">
                <a16:creationId xmlns:a16="http://schemas.microsoft.com/office/drawing/2014/main" id="{5AC0D0D4-1206-3AE4-8381-3C7691E1D1E6}"/>
              </a:ext>
            </a:extLst>
          </p:cNvPr>
          <p:cNvSpPr txBox="1"/>
          <p:nvPr/>
        </p:nvSpPr>
        <p:spPr>
          <a:xfrm>
            <a:off x="9774270" y="997841"/>
            <a:ext cx="2274982" cy="400110"/>
          </a:xfrm>
          <a:prstGeom prst="rect">
            <a:avLst/>
          </a:prstGeom>
          <a:noFill/>
        </p:spPr>
        <p:txBody>
          <a:bodyPr wrap="none" rtlCol="0">
            <a:spAutoFit/>
          </a:bodyPr>
          <a:lstStyle/>
          <a:p>
            <a:r>
              <a:rPr lang="en-IN" sz="2000" b="1" dirty="0">
                <a:solidFill>
                  <a:srgbClr val="FF33CC"/>
                </a:solidFill>
                <a:latin typeface="Century Gothic" panose="020B0502020202020204" pitchFamily="34" charset="0"/>
              </a:rPr>
              <a:t>MTDC Land Bank</a:t>
            </a:r>
          </a:p>
        </p:txBody>
      </p:sp>
    </p:spTree>
    <p:extLst>
      <p:ext uri="{BB962C8B-B14F-4D97-AF65-F5344CB8AC3E}">
        <p14:creationId xmlns:p14="http://schemas.microsoft.com/office/powerpoint/2010/main" val="65657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10" grpId="0"/>
      <p:bldP spid="11" grpId="0"/>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204" y="277748"/>
            <a:ext cx="6070600" cy="391160"/>
          </a:xfrm>
          <a:prstGeom prst="rect">
            <a:avLst/>
          </a:prstGeom>
        </p:spPr>
        <p:txBody>
          <a:bodyPr vert="horz" wrap="square" lIns="0" tIns="12700" rIns="0" bIns="0" rtlCol="0">
            <a:spAutoFit/>
          </a:bodyPr>
          <a:lstStyle/>
          <a:p>
            <a:pPr marL="12700">
              <a:lnSpc>
                <a:spcPct val="100000"/>
              </a:lnSpc>
              <a:spcBef>
                <a:spcPts val="100"/>
              </a:spcBef>
            </a:pPr>
            <a:r>
              <a:rPr lang="en-IN" spc="10" dirty="0"/>
              <a:t>Institutional arrangement</a:t>
            </a:r>
            <a:endParaRPr spc="-15" dirty="0"/>
          </a:p>
        </p:txBody>
      </p:sp>
      <p:sp>
        <p:nvSpPr>
          <p:cNvPr id="4" name="object 4"/>
          <p:cNvSpPr/>
          <p:nvPr/>
        </p:nvSpPr>
        <p:spPr>
          <a:xfrm>
            <a:off x="3007614" y="2763392"/>
            <a:ext cx="1369060" cy="1369060"/>
          </a:xfrm>
          <a:custGeom>
            <a:avLst/>
            <a:gdLst/>
            <a:ahLst/>
            <a:cxnLst/>
            <a:rect l="l" t="t" r="r" b="b"/>
            <a:pathLst>
              <a:path w="1369060" h="1369060">
                <a:moveTo>
                  <a:pt x="0" y="684276"/>
                </a:moveTo>
                <a:lnTo>
                  <a:pt x="1717" y="635403"/>
                </a:lnTo>
                <a:lnTo>
                  <a:pt x="6794" y="587458"/>
                </a:lnTo>
                <a:lnTo>
                  <a:pt x="15113" y="540558"/>
                </a:lnTo>
                <a:lnTo>
                  <a:pt x="26560" y="494817"/>
                </a:lnTo>
                <a:lnTo>
                  <a:pt x="41018" y="450351"/>
                </a:lnTo>
                <a:lnTo>
                  <a:pt x="58372" y="407277"/>
                </a:lnTo>
                <a:lnTo>
                  <a:pt x="78505" y="365709"/>
                </a:lnTo>
                <a:lnTo>
                  <a:pt x="101303" y="325764"/>
                </a:lnTo>
                <a:lnTo>
                  <a:pt x="126650" y="287558"/>
                </a:lnTo>
                <a:lnTo>
                  <a:pt x="154429" y="251205"/>
                </a:lnTo>
                <a:lnTo>
                  <a:pt x="184525" y="216822"/>
                </a:lnTo>
                <a:lnTo>
                  <a:pt x="216822" y="184525"/>
                </a:lnTo>
                <a:lnTo>
                  <a:pt x="251205" y="154429"/>
                </a:lnTo>
                <a:lnTo>
                  <a:pt x="287558" y="126650"/>
                </a:lnTo>
                <a:lnTo>
                  <a:pt x="325764" y="101303"/>
                </a:lnTo>
                <a:lnTo>
                  <a:pt x="365709" y="78505"/>
                </a:lnTo>
                <a:lnTo>
                  <a:pt x="407277" y="58372"/>
                </a:lnTo>
                <a:lnTo>
                  <a:pt x="450351" y="41018"/>
                </a:lnTo>
                <a:lnTo>
                  <a:pt x="494817" y="26560"/>
                </a:lnTo>
                <a:lnTo>
                  <a:pt x="540558" y="15113"/>
                </a:lnTo>
                <a:lnTo>
                  <a:pt x="587458" y="6794"/>
                </a:lnTo>
                <a:lnTo>
                  <a:pt x="635403" y="1717"/>
                </a:lnTo>
                <a:lnTo>
                  <a:pt x="684276" y="0"/>
                </a:lnTo>
                <a:lnTo>
                  <a:pt x="733148" y="1717"/>
                </a:lnTo>
                <a:lnTo>
                  <a:pt x="781093" y="6794"/>
                </a:lnTo>
                <a:lnTo>
                  <a:pt x="827993" y="15113"/>
                </a:lnTo>
                <a:lnTo>
                  <a:pt x="873734" y="26560"/>
                </a:lnTo>
                <a:lnTo>
                  <a:pt x="918200" y="41018"/>
                </a:lnTo>
                <a:lnTo>
                  <a:pt x="961274" y="58372"/>
                </a:lnTo>
                <a:lnTo>
                  <a:pt x="1002842" y="78505"/>
                </a:lnTo>
                <a:lnTo>
                  <a:pt x="1042787" y="101303"/>
                </a:lnTo>
                <a:lnTo>
                  <a:pt x="1080993" y="126650"/>
                </a:lnTo>
                <a:lnTo>
                  <a:pt x="1117346" y="154429"/>
                </a:lnTo>
                <a:lnTo>
                  <a:pt x="1151729" y="184525"/>
                </a:lnTo>
                <a:lnTo>
                  <a:pt x="1184026" y="216822"/>
                </a:lnTo>
                <a:lnTo>
                  <a:pt x="1214122" y="251205"/>
                </a:lnTo>
                <a:lnTo>
                  <a:pt x="1241901" y="287558"/>
                </a:lnTo>
                <a:lnTo>
                  <a:pt x="1267248" y="325764"/>
                </a:lnTo>
                <a:lnTo>
                  <a:pt x="1290046" y="365709"/>
                </a:lnTo>
                <a:lnTo>
                  <a:pt x="1310179" y="407277"/>
                </a:lnTo>
                <a:lnTo>
                  <a:pt x="1327533" y="450351"/>
                </a:lnTo>
                <a:lnTo>
                  <a:pt x="1341991" y="494817"/>
                </a:lnTo>
                <a:lnTo>
                  <a:pt x="1353438" y="540558"/>
                </a:lnTo>
                <a:lnTo>
                  <a:pt x="1361757" y="587458"/>
                </a:lnTo>
                <a:lnTo>
                  <a:pt x="1366834" y="635403"/>
                </a:lnTo>
                <a:lnTo>
                  <a:pt x="1368552" y="684276"/>
                </a:lnTo>
                <a:lnTo>
                  <a:pt x="1366834" y="733148"/>
                </a:lnTo>
                <a:lnTo>
                  <a:pt x="1361757" y="781093"/>
                </a:lnTo>
                <a:lnTo>
                  <a:pt x="1353438" y="827993"/>
                </a:lnTo>
                <a:lnTo>
                  <a:pt x="1341991" y="873734"/>
                </a:lnTo>
                <a:lnTo>
                  <a:pt x="1327533" y="918200"/>
                </a:lnTo>
                <a:lnTo>
                  <a:pt x="1310179" y="961274"/>
                </a:lnTo>
                <a:lnTo>
                  <a:pt x="1290046" y="1002842"/>
                </a:lnTo>
                <a:lnTo>
                  <a:pt x="1267248" y="1042787"/>
                </a:lnTo>
                <a:lnTo>
                  <a:pt x="1241901" y="1080993"/>
                </a:lnTo>
                <a:lnTo>
                  <a:pt x="1214122" y="1117346"/>
                </a:lnTo>
                <a:lnTo>
                  <a:pt x="1184026" y="1151729"/>
                </a:lnTo>
                <a:lnTo>
                  <a:pt x="1151729" y="1184026"/>
                </a:lnTo>
                <a:lnTo>
                  <a:pt x="1117346" y="1214122"/>
                </a:lnTo>
                <a:lnTo>
                  <a:pt x="1080993" y="1241901"/>
                </a:lnTo>
                <a:lnTo>
                  <a:pt x="1042787" y="1267248"/>
                </a:lnTo>
                <a:lnTo>
                  <a:pt x="1002842" y="1290046"/>
                </a:lnTo>
                <a:lnTo>
                  <a:pt x="961274" y="1310179"/>
                </a:lnTo>
                <a:lnTo>
                  <a:pt x="918200" y="1327533"/>
                </a:lnTo>
                <a:lnTo>
                  <a:pt x="873734" y="1341991"/>
                </a:lnTo>
                <a:lnTo>
                  <a:pt x="827993" y="1353438"/>
                </a:lnTo>
                <a:lnTo>
                  <a:pt x="781093" y="1361757"/>
                </a:lnTo>
                <a:lnTo>
                  <a:pt x="733148" y="1366834"/>
                </a:lnTo>
                <a:lnTo>
                  <a:pt x="684276" y="1368552"/>
                </a:lnTo>
                <a:lnTo>
                  <a:pt x="635403" y="1366834"/>
                </a:lnTo>
                <a:lnTo>
                  <a:pt x="587458" y="1361757"/>
                </a:lnTo>
                <a:lnTo>
                  <a:pt x="540558" y="1353438"/>
                </a:lnTo>
                <a:lnTo>
                  <a:pt x="494817" y="1341991"/>
                </a:lnTo>
                <a:lnTo>
                  <a:pt x="450351" y="1327533"/>
                </a:lnTo>
                <a:lnTo>
                  <a:pt x="407277" y="1310179"/>
                </a:lnTo>
                <a:lnTo>
                  <a:pt x="365709" y="1290046"/>
                </a:lnTo>
                <a:lnTo>
                  <a:pt x="325764" y="1267248"/>
                </a:lnTo>
                <a:lnTo>
                  <a:pt x="287558" y="1241901"/>
                </a:lnTo>
                <a:lnTo>
                  <a:pt x="251205" y="1214122"/>
                </a:lnTo>
                <a:lnTo>
                  <a:pt x="216822" y="1184026"/>
                </a:lnTo>
                <a:lnTo>
                  <a:pt x="184525" y="1151729"/>
                </a:lnTo>
                <a:lnTo>
                  <a:pt x="154429" y="1117346"/>
                </a:lnTo>
                <a:lnTo>
                  <a:pt x="126650" y="1080993"/>
                </a:lnTo>
                <a:lnTo>
                  <a:pt x="101303" y="1042787"/>
                </a:lnTo>
                <a:lnTo>
                  <a:pt x="78505" y="1002842"/>
                </a:lnTo>
                <a:lnTo>
                  <a:pt x="58372" y="961274"/>
                </a:lnTo>
                <a:lnTo>
                  <a:pt x="41018" y="918200"/>
                </a:lnTo>
                <a:lnTo>
                  <a:pt x="26560" y="873734"/>
                </a:lnTo>
                <a:lnTo>
                  <a:pt x="15113" y="827993"/>
                </a:lnTo>
                <a:lnTo>
                  <a:pt x="6794" y="781093"/>
                </a:lnTo>
                <a:lnTo>
                  <a:pt x="1717" y="733148"/>
                </a:lnTo>
                <a:lnTo>
                  <a:pt x="0" y="684276"/>
                </a:lnTo>
                <a:close/>
              </a:path>
            </a:pathLst>
          </a:custGeom>
          <a:ln w="127000">
            <a:solidFill>
              <a:srgbClr val="00A2AD"/>
            </a:solidFill>
          </a:ln>
        </p:spPr>
        <p:txBody>
          <a:bodyPr wrap="square" lIns="0" tIns="0" rIns="0" bIns="0" rtlCol="0"/>
          <a:lstStyle/>
          <a:p>
            <a:endParaRPr dirty="0"/>
          </a:p>
        </p:txBody>
      </p:sp>
      <p:grpSp>
        <p:nvGrpSpPr>
          <p:cNvPr id="8" name="object 8"/>
          <p:cNvGrpSpPr/>
          <p:nvPr/>
        </p:nvGrpSpPr>
        <p:grpSpPr>
          <a:xfrm>
            <a:off x="5194553" y="2763392"/>
            <a:ext cx="1369060" cy="1369060"/>
            <a:chOff x="5194553" y="2277617"/>
            <a:chExt cx="1369060" cy="1369060"/>
          </a:xfrm>
        </p:grpSpPr>
        <p:sp>
          <p:nvSpPr>
            <p:cNvPr id="9" name="object 9"/>
            <p:cNvSpPr/>
            <p:nvPr/>
          </p:nvSpPr>
          <p:spPr>
            <a:xfrm>
              <a:off x="5194553" y="2277617"/>
              <a:ext cx="1369060" cy="1369060"/>
            </a:xfrm>
            <a:custGeom>
              <a:avLst/>
              <a:gdLst/>
              <a:ahLst/>
              <a:cxnLst/>
              <a:rect l="l" t="t" r="r" b="b"/>
              <a:pathLst>
                <a:path w="1369059" h="1369060">
                  <a:moveTo>
                    <a:pt x="0" y="684276"/>
                  </a:moveTo>
                  <a:lnTo>
                    <a:pt x="1717" y="635403"/>
                  </a:lnTo>
                  <a:lnTo>
                    <a:pt x="6794" y="587458"/>
                  </a:lnTo>
                  <a:lnTo>
                    <a:pt x="15113" y="540558"/>
                  </a:lnTo>
                  <a:lnTo>
                    <a:pt x="26560" y="494817"/>
                  </a:lnTo>
                  <a:lnTo>
                    <a:pt x="41018" y="450351"/>
                  </a:lnTo>
                  <a:lnTo>
                    <a:pt x="58372" y="407277"/>
                  </a:lnTo>
                  <a:lnTo>
                    <a:pt x="78505" y="365709"/>
                  </a:lnTo>
                  <a:lnTo>
                    <a:pt x="101303" y="325764"/>
                  </a:lnTo>
                  <a:lnTo>
                    <a:pt x="126650" y="287558"/>
                  </a:lnTo>
                  <a:lnTo>
                    <a:pt x="154429" y="251205"/>
                  </a:lnTo>
                  <a:lnTo>
                    <a:pt x="184525" y="216822"/>
                  </a:lnTo>
                  <a:lnTo>
                    <a:pt x="216822" y="184525"/>
                  </a:lnTo>
                  <a:lnTo>
                    <a:pt x="251205" y="154429"/>
                  </a:lnTo>
                  <a:lnTo>
                    <a:pt x="287558" y="126650"/>
                  </a:lnTo>
                  <a:lnTo>
                    <a:pt x="325764" y="101303"/>
                  </a:lnTo>
                  <a:lnTo>
                    <a:pt x="365709" y="78505"/>
                  </a:lnTo>
                  <a:lnTo>
                    <a:pt x="407277" y="58372"/>
                  </a:lnTo>
                  <a:lnTo>
                    <a:pt x="450351" y="41018"/>
                  </a:lnTo>
                  <a:lnTo>
                    <a:pt x="494817" y="26560"/>
                  </a:lnTo>
                  <a:lnTo>
                    <a:pt x="540558" y="15113"/>
                  </a:lnTo>
                  <a:lnTo>
                    <a:pt x="587458" y="6794"/>
                  </a:lnTo>
                  <a:lnTo>
                    <a:pt x="635403" y="1717"/>
                  </a:lnTo>
                  <a:lnTo>
                    <a:pt x="684276" y="0"/>
                  </a:lnTo>
                  <a:lnTo>
                    <a:pt x="733148" y="1717"/>
                  </a:lnTo>
                  <a:lnTo>
                    <a:pt x="781093" y="6794"/>
                  </a:lnTo>
                  <a:lnTo>
                    <a:pt x="827993" y="15113"/>
                  </a:lnTo>
                  <a:lnTo>
                    <a:pt x="873734" y="26560"/>
                  </a:lnTo>
                  <a:lnTo>
                    <a:pt x="918200" y="41018"/>
                  </a:lnTo>
                  <a:lnTo>
                    <a:pt x="961274" y="58372"/>
                  </a:lnTo>
                  <a:lnTo>
                    <a:pt x="1002842" y="78505"/>
                  </a:lnTo>
                  <a:lnTo>
                    <a:pt x="1042787" y="101303"/>
                  </a:lnTo>
                  <a:lnTo>
                    <a:pt x="1080993" y="126650"/>
                  </a:lnTo>
                  <a:lnTo>
                    <a:pt x="1117346" y="154429"/>
                  </a:lnTo>
                  <a:lnTo>
                    <a:pt x="1151729" y="184525"/>
                  </a:lnTo>
                  <a:lnTo>
                    <a:pt x="1184026" y="216822"/>
                  </a:lnTo>
                  <a:lnTo>
                    <a:pt x="1214122" y="251205"/>
                  </a:lnTo>
                  <a:lnTo>
                    <a:pt x="1241901" y="287558"/>
                  </a:lnTo>
                  <a:lnTo>
                    <a:pt x="1267248" y="325764"/>
                  </a:lnTo>
                  <a:lnTo>
                    <a:pt x="1290046" y="365709"/>
                  </a:lnTo>
                  <a:lnTo>
                    <a:pt x="1310179" y="407277"/>
                  </a:lnTo>
                  <a:lnTo>
                    <a:pt x="1327533" y="450351"/>
                  </a:lnTo>
                  <a:lnTo>
                    <a:pt x="1341991" y="494817"/>
                  </a:lnTo>
                  <a:lnTo>
                    <a:pt x="1353438" y="540558"/>
                  </a:lnTo>
                  <a:lnTo>
                    <a:pt x="1361757" y="587458"/>
                  </a:lnTo>
                  <a:lnTo>
                    <a:pt x="1366834" y="635403"/>
                  </a:lnTo>
                  <a:lnTo>
                    <a:pt x="1368552" y="684276"/>
                  </a:lnTo>
                  <a:lnTo>
                    <a:pt x="1366834" y="733148"/>
                  </a:lnTo>
                  <a:lnTo>
                    <a:pt x="1361757" y="781093"/>
                  </a:lnTo>
                  <a:lnTo>
                    <a:pt x="1353438" y="827993"/>
                  </a:lnTo>
                  <a:lnTo>
                    <a:pt x="1341991" y="873734"/>
                  </a:lnTo>
                  <a:lnTo>
                    <a:pt x="1327533" y="918200"/>
                  </a:lnTo>
                  <a:lnTo>
                    <a:pt x="1310179" y="961274"/>
                  </a:lnTo>
                  <a:lnTo>
                    <a:pt x="1290046" y="1002842"/>
                  </a:lnTo>
                  <a:lnTo>
                    <a:pt x="1267248" y="1042787"/>
                  </a:lnTo>
                  <a:lnTo>
                    <a:pt x="1241901" y="1080993"/>
                  </a:lnTo>
                  <a:lnTo>
                    <a:pt x="1214122" y="1117346"/>
                  </a:lnTo>
                  <a:lnTo>
                    <a:pt x="1184026" y="1151729"/>
                  </a:lnTo>
                  <a:lnTo>
                    <a:pt x="1151729" y="1184026"/>
                  </a:lnTo>
                  <a:lnTo>
                    <a:pt x="1117346" y="1214122"/>
                  </a:lnTo>
                  <a:lnTo>
                    <a:pt x="1080993" y="1241901"/>
                  </a:lnTo>
                  <a:lnTo>
                    <a:pt x="1042787" y="1267248"/>
                  </a:lnTo>
                  <a:lnTo>
                    <a:pt x="1002842" y="1290046"/>
                  </a:lnTo>
                  <a:lnTo>
                    <a:pt x="961274" y="1310179"/>
                  </a:lnTo>
                  <a:lnTo>
                    <a:pt x="918200" y="1327533"/>
                  </a:lnTo>
                  <a:lnTo>
                    <a:pt x="873734" y="1341991"/>
                  </a:lnTo>
                  <a:lnTo>
                    <a:pt x="827993" y="1353438"/>
                  </a:lnTo>
                  <a:lnTo>
                    <a:pt x="781093" y="1361757"/>
                  </a:lnTo>
                  <a:lnTo>
                    <a:pt x="733148" y="1366834"/>
                  </a:lnTo>
                  <a:lnTo>
                    <a:pt x="684276" y="1368552"/>
                  </a:lnTo>
                  <a:lnTo>
                    <a:pt x="635403" y="1366834"/>
                  </a:lnTo>
                  <a:lnTo>
                    <a:pt x="587458" y="1361757"/>
                  </a:lnTo>
                  <a:lnTo>
                    <a:pt x="540558" y="1353438"/>
                  </a:lnTo>
                  <a:lnTo>
                    <a:pt x="494817" y="1341991"/>
                  </a:lnTo>
                  <a:lnTo>
                    <a:pt x="450351" y="1327533"/>
                  </a:lnTo>
                  <a:lnTo>
                    <a:pt x="407277" y="1310179"/>
                  </a:lnTo>
                  <a:lnTo>
                    <a:pt x="365709" y="1290046"/>
                  </a:lnTo>
                  <a:lnTo>
                    <a:pt x="325764" y="1267248"/>
                  </a:lnTo>
                  <a:lnTo>
                    <a:pt x="287558" y="1241901"/>
                  </a:lnTo>
                  <a:lnTo>
                    <a:pt x="251205" y="1214122"/>
                  </a:lnTo>
                  <a:lnTo>
                    <a:pt x="216822" y="1184026"/>
                  </a:lnTo>
                  <a:lnTo>
                    <a:pt x="184525" y="1151729"/>
                  </a:lnTo>
                  <a:lnTo>
                    <a:pt x="154429" y="1117346"/>
                  </a:lnTo>
                  <a:lnTo>
                    <a:pt x="126650" y="1080993"/>
                  </a:lnTo>
                  <a:lnTo>
                    <a:pt x="101303" y="1042787"/>
                  </a:lnTo>
                  <a:lnTo>
                    <a:pt x="78505" y="1002842"/>
                  </a:lnTo>
                  <a:lnTo>
                    <a:pt x="58372" y="961274"/>
                  </a:lnTo>
                  <a:lnTo>
                    <a:pt x="41018" y="918200"/>
                  </a:lnTo>
                  <a:lnTo>
                    <a:pt x="26560" y="873734"/>
                  </a:lnTo>
                  <a:lnTo>
                    <a:pt x="15113" y="827993"/>
                  </a:lnTo>
                  <a:lnTo>
                    <a:pt x="6794" y="781093"/>
                  </a:lnTo>
                  <a:lnTo>
                    <a:pt x="1717" y="733148"/>
                  </a:lnTo>
                  <a:lnTo>
                    <a:pt x="0" y="684276"/>
                  </a:lnTo>
                  <a:close/>
                </a:path>
              </a:pathLst>
            </a:custGeom>
            <a:ln w="127000">
              <a:solidFill>
                <a:srgbClr val="000000"/>
              </a:solidFill>
            </a:ln>
          </p:spPr>
          <p:txBody>
            <a:bodyPr wrap="square" lIns="0" tIns="0" rIns="0" bIns="0" rtlCol="0"/>
            <a:lstStyle/>
            <a:p>
              <a:endParaRPr dirty="0"/>
            </a:p>
          </p:txBody>
        </p:sp>
        <p:sp>
          <p:nvSpPr>
            <p:cNvPr id="10" name="object 10"/>
            <p:cNvSpPr/>
            <p:nvPr/>
          </p:nvSpPr>
          <p:spPr>
            <a:xfrm>
              <a:off x="5514771" y="2538882"/>
              <a:ext cx="680085" cy="844550"/>
            </a:xfrm>
            <a:custGeom>
              <a:avLst/>
              <a:gdLst/>
              <a:ahLst/>
              <a:cxnLst/>
              <a:rect l="l" t="t" r="r" b="b"/>
              <a:pathLst>
                <a:path w="680085" h="844550">
                  <a:moveTo>
                    <a:pt x="225856" y="48056"/>
                  </a:moveTo>
                  <a:lnTo>
                    <a:pt x="217868" y="32067"/>
                  </a:lnTo>
                  <a:lnTo>
                    <a:pt x="215900" y="30073"/>
                  </a:lnTo>
                  <a:lnTo>
                    <a:pt x="211874" y="26009"/>
                  </a:lnTo>
                  <a:lnTo>
                    <a:pt x="207860" y="22021"/>
                  </a:lnTo>
                  <a:lnTo>
                    <a:pt x="207860" y="58051"/>
                  </a:lnTo>
                  <a:lnTo>
                    <a:pt x="205867" y="70065"/>
                  </a:lnTo>
                  <a:lnTo>
                    <a:pt x="199872" y="78066"/>
                  </a:lnTo>
                  <a:lnTo>
                    <a:pt x="191871" y="84061"/>
                  </a:lnTo>
                  <a:lnTo>
                    <a:pt x="179882" y="86067"/>
                  </a:lnTo>
                  <a:lnTo>
                    <a:pt x="167894" y="84061"/>
                  </a:lnTo>
                  <a:lnTo>
                    <a:pt x="159905" y="78066"/>
                  </a:lnTo>
                  <a:lnTo>
                    <a:pt x="153911" y="70065"/>
                  </a:lnTo>
                  <a:lnTo>
                    <a:pt x="151904" y="58051"/>
                  </a:lnTo>
                  <a:lnTo>
                    <a:pt x="153911" y="48056"/>
                  </a:lnTo>
                  <a:lnTo>
                    <a:pt x="159905" y="38049"/>
                  </a:lnTo>
                  <a:lnTo>
                    <a:pt x="167894" y="32067"/>
                  </a:lnTo>
                  <a:lnTo>
                    <a:pt x="179882" y="30073"/>
                  </a:lnTo>
                  <a:lnTo>
                    <a:pt x="191871" y="32067"/>
                  </a:lnTo>
                  <a:lnTo>
                    <a:pt x="199872" y="38049"/>
                  </a:lnTo>
                  <a:lnTo>
                    <a:pt x="205867" y="48056"/>
                  </a:lnTo>
                  <a:lnTo>
                    <a:pt x="207860" y="58051"/>
                  </a:lnTo>
                  <a:lnTo>
                    <a:pt x="207860" y="22021"/>
                  </a:lnTo>
                  <a:lnTo>
                    <a:pt x="205867" y="20027"/>
                  </a:lnTo>
                  <a:lnTo>
                    <a:pt x="189877" y="12052"/>
                  </a:lnTo>
                  <a:lnTo>
                    <a:pt x="169887" y="12052"/>
                  </a:lnTo>
                  <a:lnTo>
                    <a:pt x="153911" y="20027"/>
                  </a:lnTo>
                  <a:lnTo>
                    <a:pt x="147904" y="26009"/>
                  </a:lnTo>
                  <a:lnTo>
                    <a:pt x="141909" y="32067"/>
                  </a:lnTo>
                  <a:lnTo>
                    <a:pt x="133908" y="48056"/>
                  </a:lnTo>
                  <a:lnTo>
                    <a:pt x="133908" y="68059"/>
                  </a:lnTo>
                  <a:lnTo>
                    <a:pt x="141909" y="84061"/>
                  </a:lnTo>
                  <a:lnTo>
                    <a:pt x="153911" y="96062"/>
                  </a:lnTo>
                  <a:lnTo>
                    <a:pt x="169887" y="104063"/>
                  </a:lnTo>
                  <a:lnTo>
                    <a:pt x="189877" y="104063"/>
                  </a:lnTo>
                  <a:lnTo>
                    <a:pt x="205867" y="96062"/>
                  </a:lnTo>
                  <a:lnTo>
                    <a:pt x="215861" y="86067"/>
                  </a:lnTo>
                  <a:lnTo>
                    <a:pt x="217868" y="84061"/>
                  </a:lnTo>
                  <a:lnTo>
                    <a:pt x="225856" y="68059"/>
                  </a:lnTo>
                  <a:lnTo>
                    <a:pt x="225856" y="48056"/>
                  </a:lnTo>
                  <a:close/>
                </a:path>
                <a:path w="680085" h="844550">
                  <a:moveTo>
                    <a:pt x="347789" y="242112"/>
                  </a:moveTo>
                  <a:lnTo>
                    <a:pt x="329793" y="242112"/>
                  </a:lnTo>
                  <a:lnTo>
                    <a:pt x="329793" y="262115"/>
                  </a:lnTo>
                  <a:lnTo>
                    <a:pt x="347789" y="262115"/>
                  </a:lnTo>
                  <a:lnTo>
                    <a:pt x="347789" y="242112"/>
                  </a:lnTo>
                  <a:close/>
                </a:path>
                <a:path w="680085" h="844550">
                  <a:moveTo>
                    <a:pt x="347789" y="210108"/>
                  </a:moveTo>
                  <a:lnTo>
                    <a:pt x="329793" y="210108"/>
                  </a:lnTo>
                  <a:lnTo>
                    <a:pt x="329793" y="230111"/>
                  </a:lnTo>
                  <a:lnTo>
                    <a:pt x="347789" y="230111"/>
                  </a:lnTo>
                  <a:lnTo>
                    <a:pt x="347789" y="210108"/>
                  </a:lnTo>
                  <a:close/>
                </a:path>
                <a:path w="680085" h="844550">
                  <a:moveTo>
                    <a:pt x="347789" y="178092"/>
                  </a:moveTo>
                  <a:lnTo>
                    <a:pt x="329793" y="178092"/>
                  </a:lnTo>
                  <a:lnTo>
                    <a:pt x="329793" y="198094"/>
                  </a:lnTo>
                  <a:lnTo>
                    <a:pt x="347789" y="198094"/>
                  </a:lnTo>
                  <a:lnTo>
                    <a:pt x="347789" y="178092"/>
                  </a:lnTo>
                  <a:close/>
                </a:path>
                <a:path w="680085" h="844550">
                  <a:moveTo>
                    <a:pt x="397751" y="58051"/>
                  </a:moveTo>
                  <a:lnTo>
                    <a:pt x="381762" y="18034"/>
                  </a:lnTo>
                  <a:lnTo>
                    <a:pt x="379768" y="16446"/>
                  </a:lnTo>
                  <a:lnTo>
                    <a:pt x="379768" y="50050"/>
                  </a:lnTo>
                  <a:lnTo>
                    <a:pt x="379768" y="66052"/>
                  </a:lnTo>
                  <a:lnTo>
                    <a:pt x="375767" y="74066"/>
                  </a:lnTo>
                  <a:lnTo>
                    <a:pt x="373761" y="80060"/>
                  </a:lnTo>
                  <a:lnTo>
                    <a:pt x="361772" y="92075"/>
                  </a:lnTo>
                  <a:lnTo>
                    <a:pt x="355777" y="96062"/>
                  </a:lnTo>
                  <a:lnTo>
                    <a:pt x="347789" y="98069"/>
                  </a:lnTo>
                  <a:lnTo>
                    <a:pt x="331800" y="98069"/>
                  </a:lnTo>
                  <a:lnTo>
                    <a:pt x="323799" y="96062"/>
                  </a:lnTo>
                  <a:lnTo>
                    <a:pt x="317804" y="92075"/>
                  </a:lnTo>
                  <a:lnTo>
                    <a:pt x="305803" y="80060"/>
                  </a:lnTo>
                  <a:lnTo>
                    <a:pt x="303809" y="74066"/>
                  </a:lnTo>
                  <a:lnTo>
                    <a:pt x="299808" y="66052"/>
                  </a:lnTo>
                  <a:lnTo>
                    <a:pt x="299808" y="50050"/>
                  </a:lnTo>
                  <a:lnTo>
                    <a:pt x="303809" y="42049"/>
                  </a:lnTo>
                  <a:lnTo>
                    <a:pt x="305803" y="36055"/>
                  </a:lnTo>
                  <a:lnTo>
                    <a:pt x="311797" y="30073"/>
                  </a:lnTo>
                  <a:lnTo>
                    <a:pt x="317804" y="24015"/>
                  </a:lnTo>
                  <a:lnTo>
                    <a:pt x="323799" y="22021"/>
                  </a:lnTo>
                  <a:lnTo>
                    <a:pt x="331800" y="18034"/>
                  </a:lnTo>
                  <a:lnTo>
                    <a:pt x="347789" y="18034"/>
                  </a:lnTo>
                  <a:lnTo>
                    <a:pt x="355777" y="22021"/>
                  </a:lnTo>
                  <a:lnTo>
                    <a:pt x="361772" y="24015"/>
                  </a:lnTo>
                  <a:lnTo>
                    <a:pt x="367766" y="30073"/>
                  </a:lnTo>
                  <a:lnTo>
                    <a:pt x="373761" y="36055"/>
                  </a:lnTo>
                  <a:lnTo>
                    <a:pt x="375767" y="42049"/>
                  </a:lnTo>
                  <a:lnTo>
                    <a:pt x="361772" y="4076"/>
                  </a:lnTo>
                  <a:lnTo>
                    <a:pt x="339788" y="0"/>
                  </a:lnTo>
                  <a:lnTo>
                    <a:pt x="327799" y="2082"/>
                  </a:lnTo>
                  <a:lnTo>
                    <a:pt x="291820" y="26009"/>
                  </a:lnTo>
                  <a:lnTo>
                    <a:pt x="281825" y="58051"/>
                  </a:lnTo>
                  <a:lnTo>
                    <a:pt x="283819" y="70065"/>
                  </a:lnTo>
                  <a:lnTo>
                    <a:pt x="285826" y="80060"/>
                  </a:lnTo>
                  <a:lnTo>
                    <a:pt x="297815" y="100076"/>
                  </a:lnTo>
                  <a:lnTo>
                    <a:pt x="317804" y="112064"/>
                  </a:lnTo>
                  <a:lnTo>
                    <a:pt x="327799" y="116078"/>
                  </a:lnTo>
                  <a:lnTo>
                    <a:pt x="351777" y="116078"/>
                  </a:lnTo>
                  <a:lnTo>
                    <a:pt x="393763" y="80060"/>
                  </a:lnTo>
                  <a:lnTo>
                    <a:pt x="395757" y="70065"/>
                  </a:lnTo>
                  <a:lnTo>
                    <a:pt x="397751" y="58051"/>
                  </a:lnTo>
                  <a:close/>
                </a:path>
                <a:path w="680085" h="844550">
                  <a:moveTo>
                    <a:pt x="545655" y="48056"/>
                  </a:moveTo>
                  <a:lnTo>
                    <a:pt x="537667" y="32067"/>
                  </a:lnTo>
                  <a:lnTo>
                    <a:pt x="535698" y="30073"/>
                  </a:lnTo>
                  <a:lnTo>
                    <a:pt x="531672" y="26009"/>
                  </a:lnTo>
                  <a:lnTo>
                    <a:pt x="527672" y="22021"/>
                  </a:lnTo>
                  <a:lnTo>
                    <a:pt x="527672" y="58051"/>
                  </a:lnTo>
                  <a:lnTo>
                    <a:pt x="525678" y="70065"/>
                  </a:lnTo>
                  <a:lnTo>
                    <a:pt x="519684" y="78066"/>
                  </a:lnTo>
                  <a:lnTo>
                    <a:pt x="511683" y="84061"/>
                  </a:lnTo>
                  <a:lnTo>
                    <a:pt x="499694" y="86067"/>
                  </a:lnTo>
                  <a:lnTo>
                    <a:pt x="487692" y="84061"/>
                  </a:lnTo>
                  <a:lnTo>
                    <a:pt x="479704" y="78066"/>
                  </a:lnTo>
                  <a:lnTo>
                    <a:pt x="473710" y="70065"/>
                  </a:lnTo>
                  <a:lnTo>
                    <a:pt x="471703" y="58051"/>
                  </a:lnTo>
                  <a:lnTo>
                    <a:pt x="473710" y="48056"/>
                  </a:lnTo>
                  <a:lnTo>
                    <a:pt x="479704" y="38049"/>
                  </a:lnTo>
                  <a:lnTo>
                    <a:pt x="487692" y="32067"/>
                  </a:lnTo>
                  <a:lnTo>
                    <a:pt x="499694" y="30073"/>
                  </a:lnTo>
                  <a:lnTo>
                    <a:pt x="511683" y="32067"/>
                  </a:lnTo>
                  <a:lnTo>
                    <a:pt x="519684" y="38049"/>
                  </a:lnTo>
                  <a:lnTo>
                    <a:pt x="525678" y="48056"/>
                  </a:lnTo>
                  <a:lnTo>
                    <a:pt x="527672" y="58051"/>
                  </a:lnTo>
                  <a:lnTo>
                    <a:pt x="527672" y="22021"/>
                  </a:lnTo>
                  <a:lnTo>
                    <a:pt x="525678" y="20027"/>
                  </a:lnTo>
                  <a:lnTo>
                    <a:pt x="509689" y="12052"/>
                  </a:lnTo>
                  <a:lnTo>
                    <a:pt x="489699" y="12052"/>
                  </a:lnTo>
                  <a:lnTo>
                    <a:pt x="473710" y="20027"/>
                  </a:lnTo>
                  <a:lnTo>
                    <a:pt x="467715" y="26009"/>
                  </a:lnTo>
                  <a:lnTo>
                    <a:pt x="461721" y="32067"/>
                  </a:lnTo>
                  <a:lnTo>
                    <a:pt x="453720" y="48056"/>
                  </a:lnTo>
                  <a:lnTo>
                    <a:pt x="453720" y="68059"/>
                  </a:lnTo>
                  <a:lnTo>
                    <a:pt x="461721" y="84061"/>
                  </a:lnTo>
                  <a:lnTo>
                    <a:pt x="473710" y="96062"/>
                  </a:lnTo>
                  <a:lnTo>
                    <a:pt x="489699" y="104063"/>
                  </a:lnTo>
                  <a:lnTo>
                    <a:pt x="509689" y="104063"/>
                  </a:lnTo>
                  <a:lnTo>
                    <a:pt x="525678" y="96062"/>
                  </a:lnTo>
                  <a:lnTo>
                    <a:pt x="535673" y="86067"/>
                  </a:lnTo>
                  <a:lnTo>
                    <a:pt x="537667" y="84061"/>
                  </a:lnTo>
                  <a:lnTo>
                    <a:pt x="545655" y="68059"/>
                  </a:lnTo>
                  <a:lnTo>
                    <a:pt x="545655" y="48056"/>
                  </a:lnTo>
                  <a:close/>
                </a:path>
                <a:path w="680085" h="844550">
                  <a:moveTo>
                    <a:pt x="679589" y="462178"/>
                  </a:moveTo>
                  <a:lnTo>
                    <a:pt x="661593" y="461657"/>
                  </a:lnTo>
                  <a:lnTo>
                    <a:pt x="661593" y="480187"/>
                  </a:lnTo>
                  <a:lnTo>
                    <a:pt x="661593" y="528193"/>
                  </a:lnTo>
                  <a:lnTo>
                    <a:pt x="595630" y="532193"/>
                  </a:lnTo>
                  <a:lnTo>
                    <a:pt x="593636" y="538200"/>
                  </a:lnTo>
                  <a:lnTo>
                    <a:pt x="587641" y="572211"/>
                  </a:lnTo>
                  <a:lnTo>
                    <a:pt x="575652" y="608215"/>
                  </a:lnTo>
                  <a:lnTo>
                    <a:pt x="629615" y="644232"/>
                  </a:lnTo>
                  <a:lnTo>
                    <a:pt x="605637" y="686244"/>
                  </a:lnTo>
                  <a:lnTo>
                    <a:pt x="590181" y="678243"/>
                  </a:lnTo>
                  <a:lnTo>
                    <a:pt x="547662" y="656234"/>
                  </a:lnTo>
                  <a:lnTo>
                    <a:pt x="543661" y="662228"/>
                  </a:lnTo>
                  <a:lnTo>
                    <a:pt x="521677" y="686244"/>
                  </a:lnTo>
                  <a:lnTo>
                    <a:pt x="497700" y="708240"/>
                  </a:lnTo>
                  <a:lnTo>
                    <a:pt x="491705" y="712254"/>
                  </a:lnTo>
                  <a:lnTo>
                    <a:pt x="521677" y="770267"/>
                  </a:lnTo>
                  <a:lnTo>
                    <a:pt x="479704" y="794270"/>
                  </a:lnTo>
                  <a:lnTo>
                    <a:pt x="458381" y="762266"/>
                  </a:lnTo>
                  <a:lnTo>
                    <a:pt x="443725" y="740257"/>
                  </a:lnTo>
                  <a:lnTo>
                    <a:pt x="437730" y="742264"/>
                  </a:lnTo>
                  <a:lnTo>
                    <a:pt x="405752" y="752271"/>
                  </a:lnTo>
                  <a:lnTo>
                    <a:pt x="373761" y="760272"/>
                  </a:lnTo>
                  <a:lnTo>
                    <a:pt x="365772" y="760272"/>
                  </a:lnTo>
                  <a:lnTo>
                    <a:pt x="363778" y="826287"/>
                  </a:lnTo>
                  <a:lnTo>
                    <a:pt x="315798" y="826287"/>
                  </a:lnTo>
                  <a:lnTo>
                    <a:pt x="313867" y="762266"/>
                  </a:lnTo>
                  <a:lnTo>
                    <a:pt x="313804" y="760272"/>
                  </a:lnTo>
                  <a:lnTo>
                    <a:pt x="305803" y="760272"/>
                  </a:lnTo>
                  <a:lnTo>
                    <a:pt x="271830" y="752271"/>
                  </a:lnTo>
                  <a:lnTo>
                    <a:pt x="235851" y="740257"/>
                  </a:lnTo>
                  <a:lnTo>
                    <a:pt x="199872" y="794270"/>
                  </a:lnTo>
                  <a:lnTo>
                    <a:pt x="157899" y="770267"/>
                  </a:lnTo>
                  <a:lnTo>
                    <a:pt x="187883" y="712254"/>
                  </a:lnTo>
                  <a:lnTo>
                    <a:pt x="181889" y="708240"/>
                  </a:lnTo>
                  <a:lnTo>
                    <a:pt x="157899" y="686244"/>
                  </a:lnTo>
                  <a:lnTo>
                    <a:pt x="150571" y="678243"/>
                  </a:lnTo>
                  <a:lnTo>
                    <a:pt x="135915" y="662228"/>
                  </a:lnTo>
                  <a:lnTo>
                    <a:pt x="131914" y="656234"/>
                  </a:lnTo>
                  <a:lnTo>
                    <a:pt x="73952" y="686244"/>
                  </a:lnTo>
                  <a:lnTo>
                    <a:pt x="49961" y="644232"/>
                  </a:lnTo>
                  <a:lnTo>
                    <a:pt x="103936" y="608215"/>
                  </a:lnTo>
                  <a:lnTo>
                    <a:pt x="91935" y="572211"/>
                  </a:lnTo>
                  <a:lnTo>
                    <a:pt x="83947" y="538200"/>
                  </a:lnTo>
                  <a:lnTo>
                    <a:pt x="83947" y="532193"/>
                  </a:lnTo>
                  <a:lnTo>
                    <a:pt x="17983" y="528193"/>
                  </a:lnTo>
                  <a:lnTo>
                    <a:pt x="17983" y="480187"/>
                  </a:lnTo>
                  <a:lnTo>
                    <a:pt x="83947" y="478180"/>
                  </a:lnTo>
                  <a:lnTo>
                    <a:pt x="83947" y="470179"/>
                  </a:lnTo>
                  <a:lnTo>
                    <a:pt x="91935" y="438162"/>
                  </a:lnTo>
                  <a:lnTo>
                    <a:pt x="101942" y="406158"/>
                  </a:lnTo>
                  <a:lnTo>
                    <a:pt x="103936" y="400164"/>
                  </a:lnTo>
                  <a:lnTo>
                    <a:pt x="49961" y="364147"/>
                  </a:lnTo>
                  <a:lnTo>
                    <a:pt x="73952" y="322135"/>
                  </a:lnTo>
                  <a:lnTo>
                    <a:pt x="125920" y="350139"/>
                  </a:lnTo>
                  <a:lnTo>
                    <a:pt x="125920" y="414324"/>
                  </a:lnTo>
                  <a:lnTo>
                    <a:pt x="125920" y="432079"/>
                  </a:lnTo>
                  <a:lnTo>
                    <a:pt x="151574" y="432079"/>
                  </a:lnTo>
                  <a:lnTo>
                    <a:pt x="147904" y="440169"/>
                  </a:lnTo>
                  <a:lnTo>
                    <a:pt x="141909" y="460171"/>
                  </a:lnTo>
                  <a:lnTo>
                    <a:pt x="137909" y="504190"/>
                  </a:lnTo>
                  <a:lnTo>
                    <a:pt x="141909" y="544195"/>
                  </a:lnTo>
                  <a:lnTo>
                    <a:pt x="147904" y="564210"/>
                  </a:lnTo>
                  <a:lnTo>
                    <a:pt x="161899" y="600214"/>
                  </a:lnTo>
                  <a:lnTo>
                    <a:pt x="183883" y="632231"/>
                  </a:lnTo>
                  <a:lnTo>
                    <a:pt x="211874" y="660234"/>
                  </a:lnTo>
                  <a:lnTo>
                    <a:pt x="243852" y="682244"/>
                  </a:lnTo>
                  <a:lnTo>
                    <a:pt x="279831" y="696252"/>
                  </a:lnTo>
                  <a:lnTo>
                    <a:pt x="319798" y="706247"/>
                  </a:lnTo>
                  <a:lnTo>
                    <a:pt x="359778" y="706247"/>
                  </a:lnTo>
                  <a:lnTo>
                    <a:pt x="379768" y="702246"/>
                  </a:lnTo>
                  <a:lnTo>
                    <a:pt x="399757" y="696252"/>
                  </a:lnTo>
                  <a:lnTo>
                    <a:pt x="417741" y="690245"/>
                  </a:lnTo>
                  <a:lnTo>
                    <a:pt x="422224" y="688251"/>
                  </a:lnTo>
                  <a:lnTo>
                    <a:pt x="435737" y="682244"/>
                  </a:lnTo>
                  <a:lnTo>
                    <a:pt x="467715" y="660234"/>
                  </a:lnTo>
                  <a:lnTo>
                    <a:pt x="495693" y="632231"/>
                  </a:lnTo>
                  <a:lnTo>
                    <a:pt x="517677" y="600214"/>
                  </a:lnTo>
                  <a:lnTo>
                    <a:pt x="531672" y="564210"/>
                  </a:lnTo>
                  <a:lnTo>
                    <a:pt x="541667" y="504190"/>
                  </a:lnTo>
                  <a:lnTo>
                    <a:pt x="537667" y="460171"/>
                  </a:lnTo>
                  <a:lnTo>
                    <a:pt x="531672" y="440169"/>
                  </a:lnTo>
                  <a:lnTo>
                    <a:pt x="527989" y="432079"/>
                  </a:lnTo>
                  <a:lnTo>
                    <a:pt x="553669" y="432079"/>
                  </a:lnTo>
                  <a:lnTo>
                    <a:pt x="553669" y="414324"/>
                  </a:lnTo>
                  <a:lnTo>
                    <a:pt x="553669" y="350139"/>
                  </a:lnTo>
                  <a:lnTo>
                    <a:pt x="605637" y="322135"/>
                  </a:lnTo>
                  <a:lnTo>
                    <a:pt x="629615" y="364147"/>
                  </a:lnTo>
                  <a:lnTo>
                    <a:pt x="575652" y="400164"/>
                  </a:lnTo>
                  <a:lnTo>
                    <a:pt x="577646" y="406158"/>
                  </a:lnTo>
                  <a:lnTo>
                    <a:pt x="587641" y="438162"/>
                  </a:lnTo>
                  <a:lnTo>
                    <a:pt x="593636" y="470179"/>
                  </a:lnTo>
                  <a:lnTo>
                    <a:pt x="595630" y="478180"/>
                  </a:lnTo>
                  <a:lnTo>
                    <a:pt x="661593" y="480187"/>
                  </a:lnTo>
                  <a:lnTo>
                    <a:pt x="661593" y="461657"/>
                  </a:lnTo>
                  <a:lnTo>
                    <a:pt x="611632" y="460171"/>
                  </a:lnTo>
                  <a:lnTo>
                    <a:pt x="605637" y="432168"/>
                  </a:lnTo>
                  <a:lnTo>
                    <a:pt x="597623" y="406158"/>
                  </a:lnTo>
                  <a:lnTo>
                    <a:pt x="653592" y="370154"/>
                  </a:lnTo>
                  <a:lnTo>
                    <a:pt x="625614" y="322135"/>
                  </a:lnTo>
                  <a:lnTo>
                    <a:pt x="611632" y="298119"/>
                  </a:lnTo>
                  <a:lnTo>
                    <a:pt x="553669" y="329768"/>
                  </a:lnTo>
                  <a:lnTo>
                    <a:pt x="553669" y="290118"/>
                  </a:lnTo>
                  <a:lnTo>
                    <a:pt x="583641" y="290118"/>
                  </a:lnTo>
                  <a:lnTo>
                    <a:pt x="583641" y="154089"/>
                  </a:lnTo>
                  <a:lnTo>
                    <a:pt x="581647" y="144081"/>
                  </a:lnTo>
                  <a:lnTo>
                    <a:pt x="579640" y="136080"/>
                  </a:lnTo>
                  <a:lnTo>
                    <a:pt x="575652" y="128079"/>
                  </a:lnTo>
                  <a:lnTo>
                    <a:pt x="565658" y="118084"/>
                  </a:lnTo>
                  <a:lnTo>
                    <a:pt x="565658" y="154089"/>
                  </a:lnTo>
                  <a:lnTo>
                    <a:pt x="565658" y="272122"/>
                  </a:lnTo>
                  <a:lnTo>
                    <a:pt x="539661" y="272122"/>
                  </a:lnTo>
                  <a:lnTo>
                    <a:pt x="535673" y="272237"/>
                  </a:lnTo>
                  <a:lnTo>
                    <a:pt x="535673" y="414324"/>
                  </a:lnTo>
                  <a:lnTo>
                    <a:pt x="517829" y="414324"/>
                  </a:lnTo>
                  <a:lnTo>
                    <a:pt x="517677" y="414159"/>
                  </a:lnTo>
                  <a:lnTo>
                    <a:pt x="509689" y="414159"/>
                  </a:lnTo>
                  <a:lnTo>
                    <a:pt x="509524" y="414324"/>
                  </a:lnTo>
                  <a:lnTo>
                    <a:pt x="445731" y="414324"/>
                  </a:lnTo>
                  <a:lnTo>
                    <a:pt x="445731" y="432079"/>
                  </a:lnTo>
                  <a:lnTo>
                    <a:pt x="508304" y="432079"/>
                  </a:lnTo>
                  <a:lnTo>
                    <a:pt x="513689" y="444169"/>
                  </a:lnTo>
                  <a:lnTo>
                    <a:pt x="519684" y="464185"/>
                  </a:lnTo>
                  <a:lnTo>
                    <a:pt x="523671" y="504190"/>
                  </a:lnTo>
                  <a:lnTo>
                    <a:pt x="521677" y="522185"/>
                  </a:lnTo>
                  <a:lnTo>
                    <a:pt x="519684" y="542201"/>
                  </a:lnTo>
                  <a:lnTo>
                    <a:pt x="515683" y="558203"/>
                  </a:lnTo>
                  <a:lnTo>
                    <a:pt x="509689" y="576211"/>
                  </a:lnTo>
                  <a:lnTo>
                    <a:pt x="501688" y="592213"/>
                  </a:lnTo>
                  <a:lnTo>
                    <a:pt x="491705" y="606221"/>
                  </a:lnTo>
                  <a:lnTo>
                    <a:pt x="481698" y="622223"/>
                  </a:lnTo>
                  <a:lnTo>
                    <a:pt x="427736" y="666242"/>
                  </a:lnTo>
                  <a:lnTo>
                    <a:pt x="357771" y="688251"/>
                  </a:lnTo>
                  <a:lnTo>
                    <a:pt x="321805" y="688251"/>
                  </a:lnTo>
                  <a:lnTo>
                    <a:pt x="267843" y="674243"/>
                  </a:lnTo>
                  <a:lnTo>
                    <a:pt x="223862" y="646226"/>
                  </a:lnTo>
                  <a:lnTo>
                    <a:pt x="187883" y="606221"/>
                  </a:lnTo>
                  <a:lnTo>
                    <a:pt x="177888" y="592213"/>
                  </a:lnTo>
                  <a:lnTo>
                    <a:pt x="169887" y="576211"/>
                  </a:lnTo>
                  <a:lnTo>
                    <a:pt x="163893" y="558203"/>
                  </a:lnTo>
                  <a:lnTo>
                    <a:pt x="159905" y="542201"/>
                  </a:lnTo>
                  <a:lnTo>
                    <a:pt x="157899" y="522185"/>
                  </a:lnTo>
                  <a:lnTo>
                    <a:pt x="155905" y="504190"/>
                  </a:lnTo>
                  <a:lnTo>
                    <a:pt x="159905" y="464185"/>
                  </a:lnTo>
                  <a:lnTo>
                    <a:pt x="165900" y="444169"/>
                  </a:lnTo>
                  <a:lnTo>
                    <a:pt x="171259" y="432079"/>
                  </a:lnTo>
                  <a:lnTo>
                    <a:pt x="233857" y="432079"/>
                  </a:lnTo>
                  <a:lnTo>
                    <a:pt x="233857" y="414324"/>
                  </a:lnTo>
                  <a:lnTo>
                    <a:pt x="168211" y="414324"/>
                  </a:lnTo>
                  <a:lnTo>
                    <a:pt x="167894" y="414159"/>
                  </a:lnTo>
                  <a:lnTo>
                    <a:pt x="161899" y="414159"/>
                  </a:lnTo>
                  <a:lnTo>
                    <a:pt x="161734" y="414324"/>
                  </a:lnTo>
                  <a:lnTo>
                    <a:pt x="143903" y="414324"/>
                  </a:lnTo>
                  <a:lnTo>
                    <a:pt x="143903" y="272237"/>
                  </a:lnTo>
                  <a:lnTo>
                    <a:pt x="139903" y="272237"/>
                  </a:lnTo>
                  <a:lnTo>
                    <a:pt x="113931" y="272122"/>
                  </a:lnTo>
                  <a:lnTo>
                    <a:pt x="113931" y="154089"/>
                  </a:lnTo>
                  <a:lnTo>
                    <a:pt x="115925" y="144081"/>
                  </a:lnTo>
                  <a:lnTo>
                    <a:pt x="121920" y="134073"/>
                  </a:lnTo>
                  <a:lnTo>
                    <a:pt x="129921" y="130086"/>
                  </a:lnTo>
                  <a:lnTo>
                    <a:pt x="139903" y="128079"/>
                  </a:lnTo>
                  <a:lnTo>
                    <a:pt x="141909" y="128079"/>
                  </a:lnTo>
                  <a:lnTo>
                    <a:pt x="213868" y="128079"/>
                  </a:lnTo>
                  <a:lnTo>
                    <a:pt x="227863" y="128079"/>
                  </a:lnTo>
                  <a:lnTo>
                    <a:pt x="235851" y="134073"/>
                  </a:lnTo>
                  <a:lnTo>
                    <a:pt x="241846" y="140081"/>
                  </a:lnTo>
                  <a:lnTo>
                    <a:pt x="245275" y="148653"/>
                  </a:lnTo>
                  <a:lnTo>
                    <a:pt x="241846" y="152082"/>
                  </a:lnTo>
                  <a:lnTo>
                    <a:pt x="233857" y="172085"/>
                  </a:lnTo>
                  <a:lnTo>
                    <a:pt x="233857" y="358140"/>
                  </a:lnTo>
                  <a:lnTo>
                    <a:pt x="271830" y="358140"/>
                  </a:lnTo>
                  <a:lnTo>
                    <a:pt x="271830" y="525970"/>
                  </a:lnTo>
                  <a:lnTo>
                    <a:pt x="271830" y="543725"/>
                  </a:lnTo>
                  <a:lnTo>
                    <a:pt x="329793" y="543725"/>
                  </a:lnTo>
                  <a:lnTo>
                    <a:pt x="329793" y="544195"/>
                  </a:lnTo>
                  <a:lnTo>
                    <a:pt x="347789" y="544195"/>
                  </a:lnTo>
                  <a:lnTo>
                    <a:pt x="347789" y="543725"/>
                  </a:lnTo>
                  <a:lnTo>
                    <a:pt x="407746" y="543725"/>
                  </a:lnTo>
                  <a:lnTo>
                    <a:pt x="407746" y="525970"/>
                  </a:lnTo>
                  <a:lnTo>
                    <a:pt x="407746" y="358140"/>
                  </a:lnTo>
                  <a:lnTo>
                    <a:pt x="445731" y="358140"/>
                  </a:lnTo>
                  <a:lnTo>
                    <a:pt x="445731" y="172085"/>
                  </a:lnTo>
                  <a:lnTo>
                    <a:pt x="437730" y="152082"/>
                  </a:lnTo>
                  <a:lnTo>
                    <a:pt x="433730" y="148082"/>
                  </a:lnTo>
                  <a:lnTo>
                    <a:pt x="437730" y="140081"/>
                  </a:lnTo>
                  <a:lnTo>
                    <a:pt x="443725" y="134073"/>
                  </a:lnTo>
                  <a:lnTo>
                    <a:pt x="451726" y="128079"/>
                  </a:lnTo>
                  <a:lnTo>
                    <a:pt x="461721" y="128079"/>
                  </a:lnTo>
                  <a:lnTo>
                    <a:pt x="533666" y="128079"/>
                  </a:lnTo>
                  <a:lnTo>
                    <a:pt x="539661" y="128079"/>
                  </a:lnTo>
                  <a:lnTo>
                    <a:pt x="549668" y="130086"/>
                  </a:lnTo>
                  <a:lnTo>
                    <a:pt x="557657" y="134073"/>
                  </a:lnTo>
                  <a:lnTo>
                    <a:pt x="563651" y="144081"/>
                  </a:lnTo>
                  <a:lnTo>
                    <a:pt x="565658" y="154089"/>
                  </a:lnTo>
                  <a:lnTo>
                    <a:pt x="565658" y="118084"/>
                  </a:lnTo>
                  <a:lnTo>
                    <a:pt x="563651" y="116078"/>
                  </a:lnTo>
                  <a:lnTo>
                    <a:pt x="555663" y="112064"/>
                  </a:lnTo>
                  <a:lnTo>
                    <a:pt x="547662" y="110070"/>
                  </a:lnTo>
                  <a:lnTo>
                    <a:pt x="533666" y="110070"/>
                  </a:lnTo>
                  <a:lnTo>
                    <a:pt x="461721" y="110070"/>
                  </a:lnTo>
                  <a:lnTo>
                    <a:pt x="451726" y="110070"/>
                  </a:lnTo>
                  <a:lnTo>
                    <a:pt x="445731" y="112064"/>
                  </a:lnTo>
                  <a:lnTo>
                    <a:pt x="437730" y="116078"/>
                  </a:lnTo>
                  <a:lnTo>
                    <a:pt x="427736" y="122745"/>
                  </a:lnTo>
                  <a:lnTo>
                    <a:pt x="427736" y="176098"/>
                  </a:lnTo>
                  <a:lnTo>
                    <a:pt x="427736" y="340144"/>
                  </a:lnTo>
                  <a:lnTo>
                    <a:pt x="407746" y="340144"/>
                  </a:lnTo>
                  <a:lnTo>
                    <a:pt x="407746" y="317906"/>
                  </a:lnTo>
                  <a:lnTo>
                    <a:pt x="389763" y="317906"/>
                  </a:lnTo>
                  <a:lnTo>
                    <a:pt x="389763" y="525970"/>
                  </a:lnTo>
                  <a:lnTo>
                    <a:pt x="347789" y="525970"/>
                  </a:lnTo>
                  <a:lnTo>
                    <a:pt x="347789" y="368147"/>
                  </a:lnTo>
                  <a:lnTo>
                    <a:pt x="329793" y="368147"/>
                  </a:lnTo>
                  <a:lnTo>
                    <a:pt x="329793" y="525970"/>
                  </a:lnTo>
                  <a:lnTo>
                    <a:pt x="289826" y="525970"/>
                  </a:lnTo>
                  <a:lnTo>
                    <a:pt x="289826" y="317906"/>
                  </a:lnTo>
                  <a:lnTo>
                    <a:pt x="271830" y="317906"/>
                  </a:lnTo>
                  <a:lnTo>
                    <a:pt x="271830" y="340144"/>
                  </a:lnTo>
                  <a:lnTo>
                    <a:pt x="251841" y="340144"/>
                  </a:lnTo>
                  <a:lnTo>
                    <a:pt x="251841" y="176098"/>
                  </a:lnTo>
                  <a:lnTo>
                    <a:pt x="253834" y="168084"/>
                  </a:lnTo>
                  <a:lnTo>
                    <a:pt x="261670" y="156324"/>
                  </a:lnTo>
                  <a:lnTo>
                    <a:pt x="263829" y="156083"/>
                  </a:lnTo>
                  <a:lnTo>
                    <a:pt x="263829" y="154762"/>
                  </a:lnTo>
                  <a:lnTo>
                    <a:pt x="273837" y="148082"/>
                  </a:lnTo>
                  <a:lnTo>
                    <a:pt x="279831" y="146088"/>
                  </a:lnTo>
                  <a:lnTo>
                    <a:pt x="293814" y="146088"/>
                  </a:lnTo>
                  <a:lnTo>
                    <a:pt x="381762" y="146088"/>
                  </a:lnTo>
                  <a:lnTo>
                    <a:pt x="399757" y="146088"/>
                  </a:lnTo>
                  <a:lnTo>
                    <a:pt x="405752" y="148082"/>
                  </a:lnTo>
                  <a:lnTo>
                    <a:pt x="417741" y="156083"/>
                  </a:lnTo>
                  <a:lnTo>
                    <a:pt x="425729" y="168084"/>
                  </a:lnTo>
                  <a:lnTo>
                    <a:pt x="427736" y="176098"/>
                  </a:lnTo>
                  <a:lnTo>
                    <a:pt x="427736" y="122745"/>
                  </a:lnTo>
                  <a:lnTo>
                    <a:pt x="425729" y="124079"/>
                  </a:lnTo>
                  <a:lnTo>
                    <a:pt x="421741" y="132080"/>
                  </a:lnTo>
                  <a:lnTo>
                    <a:pt x="420128" y="136893"/>
                  </a:lnTo>
                  <a:lnTo>
                    <a:pt x="413740" y="132080"/>
                  </a:lnTo>
                  <a:lnTo>
                    <a:pt x="401751" y="128079"/>
                  </a:lnTo>
                  <a:lnTo>
                    <a:pt x="381762" y="128079"/>
                  </a:lnTo>
                  <a:lnTo>
                    <a:pt x="293814" y="128079"/>
                  </a:lnTo>
                  <a:lnTo>
                    <a:pt x="277825" y="128079"/>
                  </a:lnTo>
                  <a:lnTo>
                    <a:pt x="265836" y="132080"/>
                  </a:lnTo>
                  <a:lnTo>
                    <a:pt x="260489" y="136093"/>
                  </a:lnTo>
                  <a:lnTo>
                    <a:pt x="253834" y="126072"/>
                  </a:lnTo>
                  <a:lnTo>
                    <a:pt x="247840" y="120078"/>
                  </a:lnTo>
                  <a:lnTo>
                    <a:pt x="241846" y="116078"/>
                  </a:lnTo>
                  <a:lnTo>
                    <a:pt x="233857" y="112064"/>
                  </a:lnTo>
                  <a:lnTo>
                    <a:pt x="227863" y="110070"/>
                  </a:lnTo>
                  <a:lnTo>
                    <a:pt x="213868" y="110070"/>
                  </a:lnTo>
                  <a:lnTo>
                    <a:pt x="141909" y="110070"/>
                  </a:lnTo>
                  <a:lnTo>
                    <a:pt x="131914" y="110070"/>
                  </a:lnTo>
                  <a:lnTo>
                    <a:pt x="123926" y="112064"/>
                  </a:lnTo>
                  <a:lnTo>
                    <a:pt x="97942" y="144081"/>
                  </a:lnTo>
                  <a:lnTo>
                    <a:pt x="95935" y="154089"/>
                  </a:lnTo>
                  <a:lnTo>
                    <a:pt x="95935" y="290118"/>
                  </a:lnTo>
                  <a:lnTo>
                    <a:pt x="125920" y="290118"/>
                  </a:lnTo>
                  <a:lnTo>
                    <a:pt x="125920" y="329780"/>
                  </a:lnTo>
                  <a:lnTo>
                    <a:pt x="111925" y="322135"/>
                  </a:lnTo>
                  <a:lnTo>
                    <a:pt x="67957" y="298119"/>
                  </a:lnTo>
                  <a:lnTo>
                    <a:pt x="25984" y="370154"/>
                  </a:lnTo>
                  <a:lnTo>
                    <a:pt x="81940" y="406158"/>
                  </a:lnTo>
                  <a:lnTo>
                    <a:pt x="73952" y="432168"/>
                  </a:lnTo>
                  <a:lnTo>
                    <a:pt x="67957" y="460171"/>
                  </a:lnTo>
                  <a:lnTo>
                    <a:pt x="0" y="462178"/>
                  </a:lnTo>
                  <a:lnTo>
                    <a:pt x="0" y="546201"/>
                  </a:lnTo>
                  <a:lnTo>
                    <a:pt x="67957" y="548208"/>
                  </a:lnTo>
                  <a:lnTo>
                    <a:pt x="73952" y="576211"/>
                  </a:lnTo>
                  <a:lnTo>
                    <a:pt x="81940" y="602221"/>
                  </a:lnTo>
                  <a:lnTo>
                    <a:pt x="25984" y="638225"/>
                  </a:lnTo>
                  <a:lnTo>
                    <a:pt x="67957" y="710247"/>
                  </a:lnTo>
                  <a:lnTo>
                    <a:pt x="111429" y="686244"/>
                  </a:lnTo>
                  <a:lnTo>
                    <a:pt x="125920" y="678243"/>
                  </a:lnTo>
                  <a:lnTo>
                    <a:pt x="165900" y="718248"/>
                  </a:lnTo>
                  <a:lnTo>
                    <a:pt x="133908" y="776274"/>
                  </a:lnTo>
                  <a:lnTo>
                    <a:pt x="205867" y="818286"/>
                  </a:lnTo>
                  <a:lnTo>
                    <a:pt x="221284" y="794270"/>
                  </a:lnTo>
                  <a:lnTo>
                    <a:pt x="241846" y="762266"/>
                  </a:lnTo>
                  <a:lnTo>
                    <a:pt x="267843" y="770267"/>
                  </a:lnTo>
                  <a:lnTo>
                    <a:pt x="295821" y="776274"/>
                  </a:lnTo>
                  <a:lnTo>
                    <a:pt x="297815" y="844296"/>
                  </a:lnTo>
                  <a:lnTo>
                    <a:pt x="381762" y="844296"/>
                  </a:lnTo>
                  <a:lnTo>
                    <a:pt x="382295" y="826287"/>
                  </a:lnTo>
                  <a:lnTo>
                    <a:pt x="383768" y="776274"/>
                  </a:lnTo>
                  <a:lnTo>
                    <a:pt x="411746" y="770267"/>
                  </a:lnTo>
                  <a:lnTo>
                    <a:pt x="437730" y="762266"/>
                  </a:lnTo>
                  <a:lnTo>
                    <a:pt x="473710" y="818286"/>
                  </a:lnTo>
                  <a:lnTo>
                    <a:pt x="514819" y="794270"/>
                  </a:lnTo>
                  <a:lnTo>
                    <a:pt x="545655" y="776274"/>
                  </a:lnTo>
                  <a:lnTo>
                    <a:pt x="513689" y="718248"/>
                  </a:lnTo>
                  <a:lnTo>
                    <a:pt x="553669" y="678243"/>
                  </a:lnTo>
                  <a:lnTo>
                    <a:pt x="611632" y="710247"/>
                  </a:lnTo>
                  <a:lnTo>
                    <a:pt x="625614" y="686244"/>
                  </a:lnTo>
                  <a:lnTo>
                    <a:pt x="653592" y="638225"/>
                  </a:lnTo>
                  <a:lnTo>
                    <a:pt x="597623" y="602221"/>
                  </a:lnTo>
                  <a:lnTo>
                    <a:pt x="605637" y="576211"/>
                  </a:lnTo>
                  <a:lnTo>
                    <a:pt x="611632" y="548208"/>
                  </a:lnTo>
                  <a:lnTo>
                    <a:pt x="679589" y="546201"/>
                  </a:lnTo>
                  <a:lnTo>
                    <a:pt x="679589" y="462178"/>
                  </a:lnTo>
                  <a:close/>
                </a:path>
              </a:pathLst>
            </a:custGeom>
            <a:solidFill>
              <a:srgbClr val="2D2D38"/>
            </a:solidFill>
          </p:spPr>
          <p:txBody>
            <a:bodyPr wrap="square" lIns="0" tIns="0" rIns="0" bIns="0" rtlCol="0"/>
            <a:lstStyle/>
            <a:p>
              <a:endParaRPr dirty="0"/>
            </a:p>
          </p:txBody>
        </p:sp>
      </p:grpSp>
      <p:sp>
        <p:nvSpPr>
          <p:cNvPr id="12" name="object 12"/>
          <p:cNvSpPr/>
          <p:nvPr/>
        </p:nvSpPr>
        <p:spPr>
          <a:xfrm>
            <a:off x="7381493" y="2763392"/>
            <a:ext cx="1369060" cy="1369060"/>
          </a:xfrm>
          <a:custGeom>
            <a:avLst/>
            <a:gdLst/>
            <a:ahLst/>
            <a:cxnLst/>
            <a:rect l="l" t="t" r="r" b="b"/>
            <a:pathLst>
              <a:path w="1369059" h="1369060">
                <a:moveTo>
                  <a:pt x="0" y="684276"/>
                </a:moveTo>
                <a:lnTo>
                  <a:pt x="1717" y="635403"/>
                </a:lnTo>
                <a:lnTo>
                  <a:pt x="6794" y="587458"/>
                </a:lnTo>
                <a:lnTo>
                  <a:pt x="15113" y="540558"/>
                </a:lnTo>
                <a:lnTo>
                  <a:pt x="26560" y="494817"/>
                </a:lnTo>
                <a:lnTo>
                  <a:pt x="41018" y="450351"/>
                </a:lnTo>
                <a:lnTo>
                  <a:pt x="58372" y="407277"/>
                </a:lnTo>
                <a:lnTo>
                  <a:pt x="78505" y="365709"/>
                </a:lnTo>
                <a:lnTo>
                  <a:pt x="101303" y="325764"/>
                </a:lnTo>
                <a:lnTo>
                  <a:pt x="126650" y="287558"/>
                </a:lnTo>
                <a:lnTo>
                  <a:pt x="154429" y="251205"/>
                </a:lnTo>
                <a:lnTo>
                  <a:pt x="184525" y="216822"/>
                </a:lnTo>
                <a:lnTo>
                  <a:pt x="216822" y="184525"/>
                </a:lnTo>
                <a:lnTo>
                  <a:pt x="251205" y="154429"/>
                </a:lnTo>
                <a:lnTo>
                  <a:pt x="287558" y="126650"/>
                </a:lnTo>
                <a:lnTo>
                  <a:pt x="325764" y="101303"/>
                </a:lnTo>
                <a:lnTo>
                  <a:pt x="365709" y="78505"/>
                </a:lnTo>
                <a:lnTo>
                  <a:pt x="407277" y="58372"/>
                </a:lnTo>
                <a:lnTo>
                  <a:pt x="450351" y="41018"/>
                </a:lnTo>
                <a:lnTo>
                  <a:pt x="494817" y="26560"/>
                </a:lnTo>
                <a:lnTo>
                  <a:pt x="540558" y="15113"/>
                </a:lnTo>
                <a:lnTo>
                  <a:pt x="587458" y="6794"/>
                </a:lnTo>
                <a:lnTo>
                  <a:pt x="635403" y="1717"/>
                </a:lnTo>
                <a:lnTo>
                  <a:pt x="684276" y="0"/>
                </a:lnTo>
                <a:lnTo>
                  <a:pt x="733148" y="1717"/>
                </a:lnTo>
                <a:lnTo>
                  <a:pt x="781093" y="6794"/>
                </a:lnTo>
                <a:lnTo>
                  <a:pt x="827993" y="15113"/>
                </a:lnTo>
                <a:lnTo>
                  <a:pt x="873734" y="26560"/>
                </a:lnTo>
                <a:lnTo>
                  <a:pt x="918200" y="41018"/>
                </a:lnTo>
                <a:lnTo>
                  <a:pt x="961274" y="58372"/>
                </a:lnTo>
                <a:lnTo>
                  <a:pt x="1002842" y="78505"/>
                </a:lnTo>
                <a:lnTo>
                  <a:pt x="1042787" y="101303"/>
                </a:lnTo>
                <a:lnTo>
                  <a:pt x="1080993" y="126650"/>
                </a:lnTo>
                <a:lnTo>
                  <a:pt x="1117346" y="154429"/>
                </a:lnTo>
                <a:lnTo>
                  <a:pt x="1151729" y="184525"/>
                </a:lnTo>
                <a:lnTo>
                  <a:pt x="1184026" y="216822"/>
                </a:lnTo>
                <a:lnTo>
                  <a:pt x="1214122" y="251205"/>
                </a:lnTo>
                <a:lnTo>
                  <a:pt x="1241901" y="287558"/>
                </a:lnTo>
                <a:lnTo>
                  <a:pt x="1267248" y="325764"/>
                </a:lnTo>
                <a:lnTo>
                  <a:pt x="1290046" y="365709"/>
                </a:lnTo>
                <a:lnTo>
                  <a:pt x="1310179" y="407277"/>
                </a:lnTo>
                <a:lnTo>
                  <a:pt x="1327533" y="450351"/>
                </a:lnTo>
                <a:lnTo>
                  <a:pt x="1341991" y="494817"/>
                </a:lnTo>
                <a:lnTo>
                  <a:pt x="1353438" y="540558"/>
                </a:lnTo>
                <a:lnTo>
                  <a:pt x="1361757" y="587458"/>
                </a:lnTo>
                <a:lnTo>
                  <a:pt x="1366834" y="635403"/>
                </a:lnTo>
                <a:lnTo>
                  <a:pt x="1368552" y="684276"/>
                </a:lnTo>
                <a:lnTo>
                  <a:pt x="1366834" y="733148"/>
                </a:lnTo>
                <a:lnTo>
                  <a:pt x="1361757" y="781093"/>
                </a:lnTo>
                <a:lnTo>
                  <a:pt x="1353438" y="827993"/>
                </a:lnTo>
                <a:lnTo>
                  <a:pt x="1341991" y="873734"/>
                </a:lnTo>
                <a:lnTo>
                  <a:pt x="1327533" y="918200"/>
                </a:lnTo>
                <a:lnTo>
                  <a:pt x="1310179" y="961274"/>
                </a:lnTo>
                <a:lnTo>
                  <a:pt x="1290046" y="1002842"/>
                </a:lnTo>
                <a:lnTo>
                  <a:pt x="1267248" y="1042787"/>
                </a:lnTo>
                <a:lnTo>
                  <a:pt x="1241901" y="1080993"/>
                </a:lnTo>
                <a:lnTo>
                  <a:pt x="1214122" y="1117346"/>
                </a:lnTo>
                <a:lnTo>
                  <a:pt x="1184026" y="1151729"/>
                </a:lnTo>
                <a:lnTo>
                  <a:pt x="1151729" y="1184026"/>
                </a:lnTo>
                <a:lnTo>
                  <a:pt x="1117346" y="1214122"/>
                </a:lnTo>
                <a:lnTo>
                  <a:pt x="1080993" y="1241901"/>
                </a:lnTo>
                <a:lnTo>
                  <a:pt x="1042787" y="1267248"/>
                </a:lnTo>
                <a:lnTo>
                  <a:pt x="1002842" y="1290046"/>
                </a:lnTo>
                <a:lnTo>
                  <a:pt x="961274" y="1310179"/>
                </a:lnTo>
                <a:lnTo>
                  <a:pt x="918200" y="1327533"/>
                </a:lnTo>
                <a:lnTo>
                  <a:pt x="873734" y="1341991"/>
                </a:lnTo>
                <a:lnTo>
                  <a:pt x="827993" y="1353438"/>
                </a:lnTo>
                <a:lnTo>
                  <a:pt x="781093" y="1361757"/>
                </a:lnTo>
                <a:lnTo>
                  <a:pt x="733148" y="1366834"/>
                </a:lnTo>
                <a:lnTo>
                  <a:pt x="684276" y="1368552"/>
                </a:lnTo>
                <a:lnTo>
                  <a:pt x="635403" y="1366834"/>
                </a:lnTo>
                <a:lnTo>
                  <a:pt x="587458" y="1361757"/>
                </a:lnTo>
                <a:lnTo>
                  <a:pt x="540558" y="1353438"/>
                </a:lnTo>
                <a:lnTo>
                  <a:pt x="494817" y="1341991"/>
                </a:lnTo>
                <a:lnTo>
                  <a:pt x="450351" y="1327533"/>
                </a:lnTo>
                <a:lnTo>
                  <a:pt x="407277" y="1310179"/>
                </a:lnTo>
                <a:lnTo>
                  <a:pt x="365709" y="1290046"/>
                </a:lnTo>
                <a:lnTo>
                  <a:pt x="325764" y="1267248"/>
                </a:lnTo>
                <a:lnTo>
                  <a:pt x="287558" y="1241901"/>
                </a:lnTo>
                <a:lnTo>
                  <a:pt x="251205" y="1214122"/>
                </a:lnTo>
                <a:lnTo>
                  <a:pt x="216822" y="1184026"/>
                </a:lnTo>
                <a:lnTo>
                  <a:pt x="184525" y="1151729"/>
                </a:lnTo>
                <a:lnTo>
                  <a:pt x="154429" y="1117346"/>
                </a:lnTo>
                <a:lnTo>
                  <a:pt x="126650" y="1080993"/>
                </a:lnTo>
                <a:lnTo>
                  <a:pt x="101303" y="1042787"/>
                </a:lnTo>
                <a:lnTo>
                  <a:pt x="78505" y="1002842"/>
                </a:lnTo>
                <a:lnTo>
                  <a:pt x="58372" y="961274"/>
                </a:lnTo>
                <a:lnTo>
                  <a:pt x="41018" y="918200"/>
                </a:lnTo>
                <a:lnTo>
                  <a:pt x="26560" y="873734"/>
                </a:lnTo>
                <a:lnTo>
                  <a:pt x="15113" y="827993"/>
                </a:lnTo>
                <a:lnTo>
                  <a:pt x="6794" y="781093"/>
                </a:lnTo>
                <a:lnTo>
                  <a:pt x="1717" y="733148"/>
                </a:lnTo>
                <a:lnTo>
                  <a:pt x="0" y="684276"/>
                </a:lnTo>
                <a:close/>
              </a:path>
            </a:pathLst>
          </a:custGeom>
          <a:ln w="127000">
            <a:solidFill>
              <a:srgbClr val="D5D5D5"/>
            </a:solidFill>
          </a:ln>
        </p:spPr>
        <p:txBody>
          <a:bodyPr wrap="square" lIns="0" tIns="0" rIns="0" bIns="0" rtlCol="0"/>
          <a:lstStyle/>
          <a:p>
            <a:endParaRPr dirty="0"/>
          </a:p>
        </p:txBody>
      </p:sp>
      <p:sp>
        <p:nvSpPr>
          <p:cNvPr id="15" name="object 15"/>
          <p:cNvSpPr/>
          <p:nvPr/>
        </p:nvSpPr>
        <p:spPr>
          <a:xfrm>
            <a:off x="9568433" y="2763392"/>
            <a:ext cx="1369060" cy="1369060"/>
          </a:xfrm>
          <a:custGeom>
            <a:avLst/>
            <a:gdLst/>
            <a:ahLst/>
            <a:cxnLst/>
            <a:rect l="l" t="t" r="r" b="b"/>
            <a:pathLst>
              <a:path w="1369059" h="1369060">
                <a:moveTo>
                  <a:pt x="0" y="684276"/>
                </a:moveTo>
                <a:lnTo>
                  <a:pt x="1717" y="635403"/>
                </a:lnTo>
                <a:lnTo>
                  <a:pt x="6794" y="587458"/>
                </a:lnTo>
                <a:lnTo>
                  <a:pt x="15113" y="540558"/>
                </a:lnTo>
                <a:lnTo>
                  <a:pt x="26560" y="494817"/>
                </a:lnTo>
                <a:lnTo>
                  <a:pt x="41018" y="450351"/>
                </a:lnTo>
                <a:lnTo>
                  <a:pt x="58372" y="407277"/>
                </a:lnTo>
                <a:lnTo>
                  <a:pt x="78505" y="365709"/>
                </a:lnTo>
                <a:lnTo>
                  <a:pt x="101303" y="325764"/>
                </a:lnTo>
                <a:lnTo>
                  <a:pt x="126650" y="287558"/>
                </a:lnTo>
                <a:lnTo>
                  <a:pt x="154429" y="251205"/>
                </a:lnTo>
                <a:lnTo>
                  <a:pt x="184525" y="216822"/>
                </a:lnTo>
                <a:lnTo>
                  <a:pt x="216822" y="184525"/>
                </a:lnTo>
                <a:lnTo>
                  <a:pt x="251205" y="154429"/>
                </a:lnTo>
                <a:lnTo>
                  <a:pt x="287558" y="126650"/>
                </a:lnTo>
                <a:lnTo>
                  <a:pt x="325764" y="101303"/>
                </a:lnTo>
                <a:lnTo>
                  <a:pt x="365709" y="78505"/>
                </a:lnTo>
                <a:lnTo>
                  <a:pt x="407277" y="58372"/>
                </a:lnTo>
                <a:lnTo>
                  <a:pt x="450351" y="41018"/>
                </a:lnTo>
                <a:lnTo>
                  <a:pt x="494817" y="26560"/>
                </a:lnTo>
                <a:lnTo>
                  <a:pt x="540558" y="15113"/>
                </a:lnTo>
                <a:lnTo>
                  <a:pt x="587458" y="6794"/>
                </a:lnTo>
                <a:lnTo>
                  <a:pt x="635403" y="1717"/>
                </a:lnTo>
                <a:lnTo>
                  <a:pt x="684276" y="0"/>
                </a:lnTo>
                <a:lnTo>
                  <a:pt x="733148" y="1717"/>
                </a:lnTo>
                <a:lnTo>
                  <a:pt x="781093" y="6794"/>
                </a:lnTo>
                <a:lnTo>
                  <a:pt x="827993" y="15113"/>
                </a:lnTo>
                <a:lnTo>
                  <a:pt x="873734" y="26560"/>
                </a:lnTo>
                <a:lnTo>
                  <a:pt x="918200" y="41018"/>
                </a:lnTo>
                <a:lnTo>
                  <a:pt x="961274" y="58372"/>
                </a:lnTo>
                <a:lnTo>
                  <a:pt x="1002842" y="78505"/>
                </a:lnTo>
                <a:lnTo>
                  <a:pt x="1042787" y="101303"/>
                </a:lnTo>
                <a:lnTo>
                  <a:pt x="1080993" y="126650"/>
                </a:lnTo>
                <a:lnTo>
                  <a:pt x="1117346" y="154429"/>
                </a:lnTo>
                <a:lnTo>
                  <a:pt x="1151729" y="184525"/>
                </a:lnTo>
                <a:lnTo>
                  <a:pt x="1184026" y="216822"/>
                </a:lnTo>
                <a:lnTo>
                  <a:pt x="1214122" y="251205"/>
                </a:lnTo>
                <a:lnTo>
                  <a:pt x="1241901" y="287558"/>
                </a:lnTo>
                <a:lnTo>
                  <a:pt x="1267248" y="325764"/>
                </a:lnTo>
                <a:lnTo>
                  <a:pt x="1290046" y="365709"/>
                </a:lnTo>
                <a:lnTo>
                  <a:pt x="1310179" y="407277"/>
                </a:lnTo>
                <a:lnTo>
                  <a:pt x="1327533" y="450351"/>
                </a:lnTo>
                <a:lnTo>
                  <a:pt x="1341991" y="494817"/>
                </a:lnTo>
                <a:lnTo>
                  <a:pt x="1353438" y="540558"/>
                </a:lnTo>
                <a:lnTo>
                  <a:pt x="1361757" y="587458"/>
                </a:lnTo>
                <a:lnTo>
                  <a:pt x="1366834" y="635403"/>
                </a:lnTo>
                <a:lnTo>
                  <a:pt x="1368552" y="684276"/>
                </a:lnTo>
                <a:lnTo>
                  <a:pt x="1366834" y="733148"/>
                </a:lnTo>
                <a:lnTo>
                  <a:pt x="1361757" y="781093"/>
                </a:lnTo>
                <a:lnTo>
                  <a:pt x="1353438" y="827993"/>
                </a:lnTo>
                <a:lnTo>
                  <a:pt x="1341991" y="873734"/>
                </a:lnTo>
                <a:lnTo>
                  <a:pt x="1327533" y="918200"/>
                </a:lnTo>
                <a:lnTo>
                  <a:pt x="1310179" y="961274"/>
                </a:lnTo>
                <a:lnTo>
                  <a:pt x="1290046" y="1002842"/>
                </a:lnTo>
                <a:lnTo>
                  <a:pt x="1267248" y="1042787"/>
                </a:lnTo>
                <a:lnTo>
                  <a:pt x="1241901" y="1080993"/>
                </a:lnTo>
                <a:lnTo>
                  <a:pt x="1214122" y="1117346"/>
                </a:lnTo>
                <a:lnTo>
                  <a:pt x="1184026" y="1151729"/>
                </a:lnTo>
                <a:lnTo>
                  <a:pt x="1151729" y="1184026"/>
                </a:lnTo>
                <a:lnTo>
                  <a:pt x="1117346" y="1214122"/>
                </a:lnTo>
                <a:lnTo>
                  <a:pt x="1080993" y="1241901"/>
                </a:lnTo>
                <a:lnTo>
                  <a:pt x="1042787" y="1267248"/>
                </a:lnTo>
                <a:lnTo>
                  <a:pt x="1002842" y="1290046"/>
                </a:lnTo>
                <a:lnTo>
                  <a:pt x="961274" y="1310179"/>
                </a:lnTo>
                <a:lnTo>
                  <a:pt x="918200" y="1327533"/>
                </a:lnTo>
                <a:lnTo>
                  <a:pt x="873734" y="1341991"/>
                </a:lnTo>
                <a:lnTo>
                  <a:pt x="827993" y="1353438"/>
                </a:lnTo>
                <a:lnTo>
                  <a:pt x="781093" y="1361757"/>
                </a:lnTo>
                <a:lnTo>
                  <a:pt x="733148" y="1366834"/>
                </a:lnTo>
                <a:lnTo>
                  <a:pt x="684276" y="1368552"/>
                </a:lnTo>
                <a:lnTo>
                  <a:pt x="635403" y="1366834"/>
                </a:lnTo>
                <a:lnTo>
                  <a:pt x="587458" y="1361757"/>
                </a:lnTo>
                <a:lnTo>
                  <a:pt x="540558" y="1353438"/>
                </a:lnTo>
                <a:lnTo>
                  <a:pt x="494817" y="1341991"/>
                </a:lnTo>
                <a:lnTo>
                  <a:pt x="450351" y="1327533"/>
                </a:lnTo>
                <a:lnTo>
                  <a:pt x="407277" y="1310179"/>
                </a:lnTo>
                <a:lnTo>
                  <a:pt x="365709" y="1290046"/>
                </a:lnTo>
                <a:lnTo>
                  <a:pt x="325764" y="1267248"/>
                </a:lnTo>
                <a:lnTo>
                  <a:pt x="287558" y="1241901"/>
                </a:lnTo>
                <a:lnTo>
                  <a:pt x="251205" y="1214122"/>
                </a:lnTo>
                <a:lnTo>
                  <a:pt x="216822" y="1184026"/>
                </a:lnTo>
                <a:lnTo>
                  <a:pt x="184525" y="1151729"/>
                </a:lnTo>
                <a:lnTo>
                  <a:pt x="154429" y="1117346"/>
                </a:lnTo>
                <a:lnTo>
                  <a:pt x="126650" y="1080993"/>
                </a:lnTo>
                <a:lnTo>
                  <a:pt x="101303" y="1042787"/>
                </a:lnTo>
                <a:lnTo>
                  <a:pt x="78505" y="1002842"/>
                </a:lnTo>
                <a:lnTo>
                  <a:pt x="58372" y="961274"/>
                </a:lnTo>
                <a:lnTo>
                  <a:pt x="41018" y="918200"/>
                </a:lnTo>
                <a:lnTo>
                  <a:pt x="26560" y="873734"/>
                </a:lnTo>
                <a:lnTo>
                  <a:pt x="15113" y="827993"/>
                </a:lnTo>
                <a:lnTo>
                  <a:pt x="6794" y="781093"/>
                </a:lnTo>
                <a:lnTo>
                  <a:pt x="1717" y="733148"/>
                </a:lnTo>
                <a:lnTo>
                  <a:pt x="0" y="684276"/>
                </a:lnTo>
                <a:close/>
              </a:path>
            </a:pathLst>
          </a:custGeom>
          <a:ln w="127000">
            <a:solidFill>
              <a:srgbClr val="FFE600"/>
            </a:solidFill>
          </a:ln>
        </p:spPr>
        <p:txBody>
          <a:bodyPr wrap="square" lIns="0" tIns="0" rIns="0" bIns="0" rtlCol="0"/>
          <a:lstStyle/>
          <a:p>
            <a:endParaRPr dirty="0"/>
          </a:p>
        </p:txBody>
      </p:sp>
      <p:sp>
        <p:nvSpPr>
          <p:cNvPr id="21" name="object 21"/>
          <p:cNvSpPr txBox="1"/>
          <p:nvPr/>
        </p:nvSpPr>
        <p:spPr>
          <a:xfrm>
            <a:off x="2959354" y="4344034"/>
            <a:ext cx="1463040" cy="1243289"/>
          </a:xfrm>
          <a:prstGeom prst="rect">
            <a:avLst/>
          </a:prstGeom>
        </p:spPr>
        <p:txBody>
          <a:bodyPr vert="horz" wrap="square" lIns="0" tIns="12065" rIns="0" bIns="0" rtlCol="0">
            <a:spAutoFit/>
          </a:bodyPr>
          <a:lstStyle/>
          <a:p>
            <a:pPr marL="12700" marR="5080" indent="1270" algn="ctr">
              <a:lnSpc>
                <a:spcPct val="100000"/>
              </a:lnSpc>
              <a:spcBef>
                <a:spcPts val="95"/>
              </a:spcBef>
            </a:pPr>
            <a:r>
              <a:rPr lang="en-IN" sz="1600" b="1" spc="-5" dirty="0">
                <a:solidFill>
                  <a:srgbClr val="252525"/>
                </a:solidFill>
                <a:latin typeface="Trebuchet MS"/>
                <a:cs typeface="Trebuchet MS"/>
              </a:rPr>
              <a:t>Continuous interaction and handholding investors</a:t>
            </a:r>
            <a:endParaRPr sz="1600" dirty="0">
              <a:latin typeface="Trebuchet MS"/>
              <a:cs typeface="Trebuchet MS"/>
            </a:endParaRPr>
          </a:p>
        </p:txBody>
      </p:sp>
      <p:sp>
        <p:nvSpPr>
          <p:cNvPr id="22" name="object 22"/>
          <p:cNvSpPr txBox="1"/>
          <p:nvPr/>
        </p:nvSpPr>
        <p:spPr>
          <a:xfrm>
            <a:off x="4676138" y="4393717"/>
            <a:ext cx="1877822" cy="504625"/>
          </a:xfrm>
          <a:prstGeom prst="rect">
            <a:avLst/>
          </a:prstGeom>
        </p:spPr>
        <p:txBody>
          <a:bodyPr vert="horz" wrap="square" lIns="0" tIns="12065" rIns="0" bIns="0" rtlCol="0">
            <a:spAutoFit/>
          </a:bodyPr>
          <a:lstStyle/>
          <a:p>
            <a:pPr marL="12700" marR="5080" indent="263525" algn="r">
              <a:lnSpc>
                <a:spcPct val="100000"/>
              </a:lnSpc>
              <a:spcBef>
                <a:spcPts val="95"/>
              </a:spcBef>
            </a:pPr>
            <a:r>
              <a:rPr lang="en-IN" sz="1600" dirty="0">
                <a:latin typeface="Trebuchet MS"/>
                <a:cs typeface="Trebuchet MS"/>
              </a:rPr>
              <a:t>Monitoring and trouble shooting </a:t>
            </a:r>
            <a:endParaRPr sz="1600" dirty="0">
              <a:latin typeface="Trebuchet MS"/>
              <a:cs typeface="Trebuchet MS"/>
            </a:endParaRPr>
          </a:p>
        </p:txBody>
      </p:sp>
      <p:sp>
        <p:nvSpPr>
          <p:cNvPr id="23" name="object 23"/>
          <p:cNvSpPr txBox="1"/>
          <p:nvPr/>
        </p:nvSpPr>
        <p:spPr>
          <a:xfrm>
            <a:off x="7379334" y="4314444"/>
            <a:ext cx="1372235" cy="997068"/>
          </a:xfrm>
          <a:prstGeom prst="rect">
            <a:avLst/>
          </a:prstGeom>
        </p:spPr>
        <p:txBody>
          <a:bodyPr vert="horz" wrap="square" lIns="0" tIns="12065" rIns="0" bIns="0" rtlCol="0">
            <a:spAutoFit/>
          </a:bodyPr>
          <a:lstStyle/>
          <a:p>
            <a:pPr marL="12700" marR="5080" indent="-3175" algn="ctr">
              <a:lnSpc>
                <a:spcPct val="100000"/>
              </a:lnSpc>
              <a:spcBef>
                <a:spcPts val="95"/>
              </a:spcBef>
            </a:pPr>
            <a:r>
              <a:rPr lang="en-IN" sz="1600" b="1" spc="-10" dirty="0">
                <a:solidFill>
                  <a:srgbClr val="252525"/>
                </a:solidFill>
                <a:latin typeface="Trebuchet MS"/>
                <a:cs typeface="Trebuchet MS"/>
              </a:rPr>
              <a:t>Transaction advisory and closing the transaction</a:t>
            </a:r>
            <a:endParaRPr sz="1600" dirty="0">
              <a:latin typeface="Trebuchet MS"/>
              <a:cs typeface="Trebuchet MS"/>
            </a:endParaRPr>
          </a:p>
        </p:txBody>
      </p:sp>
      <p:sp>
        <p:nvSpPr>
          <p:cNvPr id="24" name="object 24"/>
          <p:cNvSpPr txBox="1"/>
          <p:nvPr/>
        </p:nvSpPr>
        <p:spPr>
          <a:xfrm>
            <a:off x="9576943" y="4325492"/>
            <a:ext cx="1397000" cy="997068"/>
          </a:xfrm>
          <a:prstGeom prst="rect">
            <a:avLst/>
          </a:prstGeom>
        </p:spPr>
        <p:txBody>
          <a:bodyPr vert="horz" wrap="square" lIns="0" tIns="12065" rIns="0" bIns="0" rtlCol="0">
            <a:spAutoFit/>
          </a:bodyPr>
          <a:lstStyle/>
          <a:p>
            <a:pPr marL="12700" marR="5080" algn="ctr">
              <a:lnSpc>
                <a:spcPct val="100000"/>
              </a:lnSpc>
              <a:spcBef>
                <a:spcPts val="95"/>
              </a:spcBef>
            </a:pPr>
            <a:r>
              <a:rPr lang="en-IN" sz="1600" b="1" spc="5" dirty="0">
                <a:solidFill>
                  <a:srgbClr val="252525"/>
                </a:solidFill>
                <a:latin typeface="Trebuchet MS"/>
                <a:cs typeface="Trebuchet MS"/>
              </a:rPr>
              <a:t>Dedicated Investment facilitation officer</a:t>
            </a:r>
            <a:endParaRPr sz="1600" dirty="0">
              <a:latin typeface="Trebuchet MS"/>
              <a:cs typeface="Trebuchet MS"/>
            </a:endParaRPr>
          </a:p>
        </p:txBody>
      </p:sp>
      <p:sp>
        <p:nvSpPr>
          <p:cNvPr id="25" name="object 25"/>
          <p:cNvSpPr/>
          <p:nvPr/>
        </p:nvSpPr>
        <p:spPr>
          <a:xfrm>
            <a:off x="4693920" y="3233547"/>
            <a:ext cx="181610" cy="428625"/>
          </a:xfrm>
          <a:custGeom>
            <a:avLst/>
            <a:gdLst/>
            <a:ahLst/>
            <a:cxnLst/>
            <a:rect l="l" t="t" r="r" b="b"/>
            <a:pathLst>
              <a:path w="181610" h="428625">
                <a:moveTo>
                  <a:pt x="90677" y="0"/>
                </a:moveTo>
                <a:lnTo>
                  <a:pt x="0" y="0"/>
                </a:lnTo>
                <a:lnTo>
                  <a:pt x="90677" y="214122"/>
                </a:lnTo>
                <a:lnTo>
                  <a:pt x="0" y="428243"/>
                </a:lnTo>
                <a:lnTo>
                  <a:pt x="90677" y="428243"/>
                </a:lnTo>
                <a:lnTo>
                  <a:pt x="181355" y="214122"/>
                </a:lnTo>
                <a:lnTo>
                  <a:pt x="90677" y="0"/>
                </a:lnTo>
                <a:close/>
              </a:path>
            </a:pathLst>
          </a:custGeom>
          <a:solidFill>
            <a:srgbClr val="000000"/>
          </a:solidFill>
        </p:spPr>
        <p:txBody>
          <a:bodyPr wrap="square" lIns="0" tIns="0" rIns="0" bIns="0" rtlCol="0"/>
          <a:lstStyle/>
          <a:p>
            <a:endParaRPr dirty="0"/>
          </a:p>
        </p:txBody>
      </p:sp>
      <p:grpSp>
        <p:nvGrpSpPr>
          <p:cNvPr id="26" name="object 26"/>
          <p:cNvGrpSpPr/>
          <p:nvPr/>
        </p:nvGrpSpPr>
        <p:grpSpPr>
          <a:xfrm>
            <a:off x="6874509" y="3227197"/>
            <a:ext cx="194310" cy="441325"/>
            <a:chOff x="6874509" y="2741422"/>
            <a:chExt cx="194310" cy="441325"/>
          </a:xfrm>
        </p:grpSpPr>
        <p:sp>
          <p:nvSpPr>
            <p:cNvPr id="27" name="object 27"/>
            <p:cNvSpPr/>
            <p:nvPr/>
          </p:nvSpPr>
          <p:spPr>
            <a:xfrm>
              <a:off x="6880859" y="2747772"/>
              <a:ext cx="181610" cy="428625"/>
            </a:xfrm>
            <a:custGeom>
              <a:avLst/>
              <a:gdLst/>
              <a:ahLst/>
              <a:cxnLst/>
              <a:rect l="l" t="t" r="r" b="b"/>
              <a:pathLst>
                <a:path w="181609" h="428625">
                  <a:moveTo>
                    <a:pt x="90678" y="0"/>
                  </a:moveTo>
                  <a:lnTo>
                    <a:pt x="0" y="0"/>
                  </a:lnTo>
                  <a:lnTo>
                    <a:pt x="90678" y="214122"/>
                  </a:lnTo>
                  <a:lnTo>
                    <a:pt x="0" y="428243"/>
                  </a:lnTo>
                  <a:lnTo>
                    <a:pt x="90678" y="428243"/>
                  </a:lnTo>
                  <a:lnTo>
                    <a:pt x="181356" y="214122"/>
                  </a:lnTo>
                  <a:lnTo>
                    <a:pt x="90678" y="0"/>
                  </a:lnTo>
                  <a:close/>
                </a:path>
              </a:pathLst>
            </a:custGeom>
            <a:solidFill>
              <a:srgbClr val="C0C0C0"/>
            </a:solidFill>
          </p:spPr>
          <p:txBody>
            <a:bodyPr wrap="square" lIns="0" tIns="0" rIns="0" bIns="0" rtlCol="0"/>
            <a:lstStyle/>
            <a:p>
              <a:endParaRPr dirty="0"/>
            </a:p>
          </p:txBody>
        </p:sp>
        <p:sp>
          <p:nvSpPr>
            <p:cNvPr id="28" name="object 28"/>
            <p:cNvSpPr/>
            <p:nvPr/>
          </p:nvSpPr>
          <p:spPr>
            <a:xfrm>
              <a:off x="6880859" y="2747772"/>
              <a:ext cx="181610" cy="428625"/>
            </a:xfrm>
            <a:custGeom>
              <a:avLst/>
              <a:gdLst/>
              <a:ahLst/>
              <a:cxnLst/>
              <a:rect l="l" t="t" r="r" b="b"/>
              <a:pathLst>
                <a:path w="181609" h="428625">
                  <a:moveTo>
                    <a:pt x="0" y="0"/>
                  </a:moveTo>
                  <a:lnTo>
                    <a:pt x="90678" y="0"/>
                  </a:lnTo>
                  <a:lnTo>
                    <a:pt x="181356" y="214122"/>
                  </a:lnTo>
                  <a:lnTo>
                    <a:pt x="90678" y="428243"/>
                  </a:lnTo>
                  <a:lnTo>
                    <a:pt x="0" y="428243"/>
                  </a:lnTo>
                  <a:lnTo>
                    <a:pt x="90678" y="214122"/>
                  </a:lnTo>
                  <a:lnTo>
                    <a:pt x="0" y="0"/>
                  </a:lnTo>
                  <a:close/>
                </a:path>
              </a:pathLst>
            </a:custGeom>
            <a:ln w="12700">
              <a:solidFill>
                <a:srgbClr val="D5D5D5"/>
              </a:solidFill>
            </a:ln>
          </p:spPr>
          <p:txBody>
            <a:bodyPr wrap="square" lIns="0" tIns="0" rIns="0" bIns="0" rtlCol="0"/>
            <a:lstStyle/>
            <a:p>
              <a:endParaRPr dirty="0"/>
            </a:p>
          </p:txBody>
        </p:sp>
      </p:grpSp>
      <p:grpSp>
        <p:nvGrpSpPr>
          <p:cNvPr id="29" name="object 29"/>
          <p:cNvGrpSpPr/>
          <p:nvPr/>
        </p:nvGrpSpPr>
        <p:grpSpPr>
          <a:xfrm>
            <a:off x="9061450" y="3227197"/>
            <a:ext cx="194310" cy="441325"/>
            <a:chOff x="9061450" y="2741422"/>
            <a:chExt cx="194310" cy="441325"/>
          </a:xfrm>
        </p:grpSpPr>
        <p:sp>
          <p:nvSpPr>
            <p:cNvPr id="30" name="object 30"/>
            <p:cNvSpPr/>
            <p:nvPr/>
          </p:nvSpPr>
          <p:spPr>
            <a:xfrm>
              <a:off x="9067800" y="2747772"/>
              <a:ext cx="181610" cy="428625"/>
            </a:xfrm>
            <a:custGeom>
              <a:avLst/>
              <a:gdLst/>
              <a:ahLst/>
              <a:cxnLst/>
              <a:rect l="l" t="t" r="r" b="b"/>
              <a:pathLst>
                <a:path w="181609" h="428625">
                  <a:moveTo>
                    <a:pt x="90677" y="0"/>
                  </a:moveTo>
                  <a:lnTo>
                    <a:pt x="0" y="0"/>
                  </a:lnTo>
                  <a:lnTo>
                    <a:pt x="90677" y="214122"/>
                  </a:lnTo>
                  <a:lnTo>
                    <a:pt x="0" y="428243"/>
                  </a:lnTo>
                  <a:lnTo>
                    <a:pt x="90677" y="428243"/>
                  </a:lnTo>
                  <a:lnTo>
                    <a:pt x="181355" y="214122"/>
                  </a:lnTo>
                  <a:lnTo>
                    <a:pt x="90677" y="0"/>
                  </a:lnTo>
                  <a:close/>
                </a:path>
              </a:pathLst>
            </a:custGeom>
            <a:solidFill>
              <a:srgbClr val="FFE600"/>
            </a:solidFill>
          </p:spPr>
          <p:txBody>
            <a:bodyPr wrap="square" lIns="0" tIns="0" rIns="0" bIns="0" rtlCol="0"/>
            <a:lstStyle/>
            <a:p>
              <a:endParaRPr dirty="0"/>
            </a:p>
          </p:txBody>
        </p:sp>
        <p:sp>
          <p:nvSpPr>
            <p:cNvPr id="31" name="object 31"/>
            <p:cNvSpPr/>
            <p:nvPr/>
          </p:nvSpPr>
          <p:spPr>
            <a:xfrm>
              <a:off x="9067800" y="2747772"/>
              <a:ext cx="181610" cy="428625"/>
            </a:xfrm>
            <a:custGeom>
              <a:avLst/>
              <a:gdLst/>
              <a:ahLst/>
              <a:cxnLst/>
              <a:rect l="l" t="t" r="r" b="b"/>
              <a:pathLst>
                <a:path w="181609" h="428625">
                  <a:moveTo>
                    <a:pt x="0" y="0"/>
                  </a:moveTo>
                  <a:lnTo>
                    <a:pt x="90677" y="0"/>
                  </a:lnTo>
                  <a:lnTo>
                    <a:pt x="181355" y="214122"/>
                  </a:lnTo>
                  <a:lnTo>
                    <a:pt x="90677" y="428243"/>
                  </a:lnTo>
                  <a:lnTo>
                    <a:pt x="0" y="428243"/>
                  </a:lnTo>
                  <a:lnTo>
                    <a:pt x="90677" y="214122"/>
                  </a:lnTo>
                  <a:lnTo>
                    <a:pt x="0" y="0"/>
                  </a:lnTo>
                  <a:close/>
                </a:path>
              </a:pathLst>
            </a:custGeom>
            <a:ln w="12700">
              <a:solidFill>
                <a:srgbClr val="FFE600"/>
              </a:solidFill>
            </a:ln>
          </p:spPr>
          <p:txBody>
            <a:bodyPr wrap="square" lIns="0" tIns="0" rIns="0" bIns="0" rtlCol="0"/>
            <a:lstStyle/>
            <a:p>
              <a:endParaRPr dirty="0"/>
            </a:p>
          </p:txBody>
        </p:sp>
      </p:grpSp>
      <p:sp>
        <p:nvSpPr>
          <p:cNvPr id="33" name="object 33"/>
          <p:cNvSpPr/>
          <p:nvPr/>
        </p:nvSpPr>
        <p:spPr>
          <a:xfrm>
            <a:off x="914501" y="2745538"/>
            <a:ext cx="1369060" cy="1369060"/>
          </a:xfrm>
          <a:custGeom>
            <a:avLst/>
            <a:gdLst/>
            <a:ahLst/>
            <a:cxnLst/>
            <a:rect l="l" t="t" r="r" b="b"/>
            <a:pathLst>
              <a:path w="1369060" h="1369060">
                <a:moveTo>
                  <a:pt x="0" y="684276"/>
                </a:moveTo>
                <a:lnTo>
                  <a:pt x="1718" y="635403"/>
                </a:lnTo>
                <a:lnTo>
                  <a:pt x="6795" y="587458"/>
                </a:lnTo>
                <a:lnTo>
                  <a:pt x="15115" y="540558"/>
                </a:lnTo>
                <a:lnTo>
                  <a:pt x="26563" y="494817"/>
                </a:lnTo>
                <a:lnTo>
                  <a:pt x="41022" y="450351"/>
                </a:lnTo>
                <a:lnTo>
                  <a:pt x="58377" y="407277"/>
                </a:lnTo>
                <a:lnTo>
                  <a:pt x="78513" y="365709"/>
                </a:lnTo>
                <a:lnTo>
                  <a:pt x="101312" y="325764"/>
                </a:lnTo>
                <a:lnTo>
                  <a:pt x="126660" y="287558"/>
                </a:lnTo>
                <a:lnTo>
                  <a:pt x="154441" y="251205"/>
                </a:lnTo>
                <a:lnTo>
                  <a:pt x="184538" y="216822"/>
                </a:lnTo>
                <a:lnTo>
                  <a:pt x="216837" y="184525"/>
                </a:lnTo>
                <a:lnTo>
                  <a:pt x="251221" y="154429"/>
                </a:lnTo>
                <a:lnTo>
                  <a:pt x="287574" y="126650"/>
                </a:lnTo>
                <a:lnTo>
                  <a:pt x="325781" y="101303"/>
                </a:lnTo>
                <a:lnTo>
                  <a:pt x="365726" y="78505"/>
                </a:lnTo>
                <a:lnTo>
                  <a:pt x="407293" y="58372"/>
                </a:lnTo>
                <a:lnTo>
                  <a:pt x="450367" y="41018"/>
                </a:lnTo>
                <a:lnTo>
                  <a:pt x="494831" y="26560"/>
                </a:lnTo>
                <a:lnTo>
                  <a:pt x="540569" y="15113"/>
                </a:lnTo>
                <a:lnTo>
                  <a:pt x="587467" y="6794"/>
                </a:lnTo>
                <a:lnTo>
                  <a:pt x="635407" y="1717"/>
                </a:lnTo>
                <a:lnTo>
                  <a:pt x="684276" y="0"/>
                </a:lnTo>
                <a:lnTo>
                  <a:pt x="733148" y="1717"/>
                </a:lnTo>
                <a:lnTo>
                  <a:pt x="781093" y="6794"/>
                </a:lnTo>
                <a:lnTo>
                  <a:pt x="827993" y="15113"/>
                </a:lnTo>
                <a:lnTo>
                  <a:pt x="873734" y="26560"/>
                </a:lnTo>
                <a:lnTo>
                  <a:pt x="918200" y="41018"/>
                </a:lnTo>
                <a:lnTo>
                  <a:pt x="961274" y="58372"/>
                </a:lnTo>
                <a:lnTo>
                  <a:pt x="1002842" y="78505"/>
                </a:lnTo>
                <a:lnTo>
                  <a:pt x="1042787" y="101303"/>
                </a:lnTo>
                <a:lnTo>
                  <a:pt x="1080993" y="126650"/>
                </a:lnTo>
                <a:lnTo>
                  <a:pt x="1117346" y="154429"/>
                </a:lnTo>
                <a:lnTo>
                  <a:pt x="1151729" y="184525"/>
                </a:lnTo>
                <a:lnTo>
                  <a:pt x="1184026" y="216822"/>
                </a:lnTo>
                <a:lnTo>
                  <a:pt x="1214122" y="251205"/>
                </a:lnTo>
                <a:lnTo>
                  <a:pt x="1241901" y="287558"/>
                </a:lnTo>
                <a:lnTo>
                  <a:pt x="1267248" y="325764"/>
                </a:lnTo>
                <a:lnTo>
                  <a:pt x="1290046" y="365709"/>
                </a:lnTo>
                <a:lnTo>
                  <a:pt x="1310179" y="407277"/>
                </a:lnTo>
                <a:lnTo>
                  <a:pt x="1327533" y="450351"/>
                </a:lnTo>
                <a:lnTo>
                  <a:pt x="1341991" y="494817"/>
                </a:lnTo>
                <a:lnTo>
                  <a:pt x="1353438" y="540558"/>
                </a:lnTo>
                <a:lnTo>
                  <a:pt x="1361757" y="587458"/>
                </a:lnTo>
                <a:lnTo>
                  <a:pt x="1366834" y="635403"/>
                </a:lnTo>
                <a:lnTo>
                  <a:pt x="1368552" y="684276"/>
                </a:lnTo>
                <a:lnTo>
                  <a:pt x="1366834" y="733148"/>
                </a:lnTo>
                <a:lnTo>
                  <a:pt x="1361757" y="781093"/>
                </a:lnTo>
                <a:lnTo>
                  <a:pt x="1353438" y="827993"/>
                </a:lnTo>
                <a:lnTo>
                  <a:pt x="1341991" y="873734"/>
                </a:lnTo>
                <a:lnTo>
                  <a:pt x="1327533" y="918200"/>
                </a:lnTo>
                <a:lnTo>
                  <a:pt x="1310179" y="961274"/>
                </a:lnTo>
                <a:lnTo>
                  <a:pt x="1290046" y="1002842"/>
                </a:lnTo>
                <a:lnTo>
                  <a:pt x="1267248" y="1042787"/>
                </a:lnTo>
                <a:lnTo>
                  <a:pt x="1241901" y="1080993"/>
                </a:lnTo>
                <a:lnTo>
                  <a:pt x="1214122" y="1117346"/>
                </a:lnTo>
                <a:lnTo>
                  <a:pt x="1184026" y="1151729"/>
                </a:lnTo>
                <a:lnTo>
                  <a:pt x="1151729" y="1184026"/>
                </a:lnTo>
                <a:lnTo>
                  <a:pt x="1117346" y="1214122"/>
                </a:lnTo>
                <a:lnTo>
                  <a:pt x="1080993" y="1241901"/>
                </a:lnTo>
                <a:lnTo>
                  <a:pt x="1042787" y="1267248"/>
                </a:lnTo>
                <a:lnTo>
                  <a:pt x="1002842" y="1290046"/>
                </a:lnTo>
                <a:lnTo>
                  <a:pt x="961274" y="1310179"/>
                </a:lnTo>
                <a:lnTo>
                  <a:pt x="918200" y="1327533"/>
                </a:lnTo>
                <a:lnTo>
                  <a:pt x="873734" y="1341991"/>
                </a:lnTo>
                <a:lnTo>
                  <a:pt x="827993" y="1353438"/>
                </a:lnTo>
                <a:lnTo>
                  <a:pt x="781093" y="1361757"/>
                </a:lnTo>
                <a:lnTo>
                  <a:pt x="733148" y="1366834"/>
                </a:lnTo>
                <a:lnTo>
                  <a:pt x="684276" y="1368552"/>
                </a:lnTo>
                <a:lnTo>
                  <a:pt x="635407" y="1366834"/>
                </a:lnTo>
                <a:lnTo>
                  <a:pt x="587467" y="1361757"/>
                </a:lnTo>
                <a:lnTo>
                  <a:pt x="540569" y="1353438"/>
                </a:lnTo>
                <a:lnTo>
                  <a:pt x="494831" y="1341991"/>
                </a:lnTo>
                <a:lnTo>
                  <a:pt x="450367" y="1327533"/>
                </a:lnTo>
                <a:lnTo>
                  <a:pt x="407293" y="1310179"/>
                </a:lnTo>
                <a:lnTo>
                  <a:pt x="365726" y="1290046"/>
                </a:lnTo>
                <a:lnTo>
                  <a:pt x="325781" y="1267248"/>
                </a:lnTo>
                <a:lnTo>
                  <a:pt x="287574" y="1241901"/>
                </a:lnTo>
                <a:lnTo>
                  <a:pt x="251221" y="1214122"/>
                </a:lnTo>
                <a:lnTo>
                  <a:pt x="216837" y="1184026"/>
                </a:lnTo>
                <a:lnTo>
                  <a:pt x="184538" y="1151729"/>
                </a:lnTo>
                <a:lnTo>
                  <a:pt x="154441" y="1117346"/>
                </a:lnTo>
                <a:lnTo>
                  <a:pt x="126660" y="1080993"/>
                </a:lnTo>
                <a:lnTo>
                  <a:pt x="101312" y="1042787"/>
                </a:lnTo>
                <a:lnTo>
                  <a:pt x="78513" y="1002842"/>
                </a:lnTo>
                <a:lnTo>
                  <a:pt x="58377" y="961274"/>
                </a:lnTo>
                <a:lnTo>
                  <a:pt x="41022" y="918200"/>
                </a:lnTo>
                <a:lnTo>
                  <a:pt x="26563" y="873734"/>
                </a:lnTo>
                <a:lnTo>
                  <a:pt x="15115" y="827993"/>
                </a:lnTo>
                <a:lnTo>
                  <a:pt x="6795" y="781093"/>
                </a:lnTo>
                <a:lnTo>
                  <a:pt x="1718" y="733148"/>
                </a:lnTo>
                <a:lnTo>
                  <a:pt x="0" y="684276"/>
                </a:lnTo>
                <a:close/>
              </a:path>
            </a:pathLst>
          </a:custGeom>
          <a:ln w="127000">
            <a:solidFill>
              <a:srgbClr val="7E7E7E"/>
            </a:solidFill>
          </a:ln>
        </p:spPr>
        <p:txBody>
          <a:bodyPr wrap="square" lIns="0" tIns="0" rIns="0" bIns="0" rtlCol="0"/>
          <a:lstStyle/>
          <a:p>
            <a:endParaRPr dirty="0"/>
          </a:p>
        </p:txBody>
      </p:sp>
      <p:sp>
        <p:nvSpPr>
          <p:cNvPr id="36" name="object 36"/>
          <p:cNvSpPr txBox="1"/>
          <p:nvPr/>
        </p:nvSpPr>
        <p:spPr>
          <a:xfrm>
            <a:off x="752475" y="4314444"/>
            <a:ext cx="1569186" cy="1243289"/>
          </a:xfrm>
          <a:prstGeom prst="rect">
            <a:avLst/>
          </a:prstGeom>
        </p:spPr>
        <p:txBody>
          <a:bodyPr vert="horz" wrap="square" lIns="0" tIns="12065" rIns="0" bIns="0" rtlCol="0">
            <a:spAutoFit/>
          </a:bodyPr>
          <a:lstStyle/>
          <a:p>
            <a:pPr marL="12065" marR="5080" indent="1270" algn="ctr">
              <a:lnSpc>
                <a:spcPct val="100000"/>
              </a:lnSpc>
              <a:spcBef>
                <a:spcPts val="95"/>
              </a:spcBef>
            </a:pPr>
            <a:r>
              <a:rPr lang="en-IN" sz="1600" b="1" spc="25" dirty="0">
                <a:solidFill>
                  <a:srgbClr val="252525"/>
                </a:solidFill>
                <a:latin typeface="Trebuchet MS"/>
                <a:cs typeface="Trebuchet MS"/>
              </a:rPr>
              <a:t>Identification of investors and shortlisting investment projects</a:t>
            </a:r>
            <a:endParaRPr sz="1600" dirty="0">
              <a:latin typeface="Trebuchet MS"/>
              <a:cs typeface="Trebuchet MS"/>
            </a:endParaRPr>
          </a:p>
        </p:txBody>
      </p:sp>
      <p:sp>
        <p:nvSpPr>
          <p:cNvPr id="37" name="object 37"/>
          <p:cNvSpPr/>
          <p:nvPr/>
        </p:nvSpPr>
        <p:spPr>
          <a:xfrm>
            <a:off x="2593848" y="3233547"/>
            <a:ext cx="181610" cy="428625"/>
          </a:xfrm>
          <a:custGeom>
            <a:avLst/>
            <a:gdLst/>
            <a:ahLst/>
            <a:cxnLst/>
            <a:rect l="l" t="t" r="r" b="b"/>
            <a:pathLst>
              <a:path w="181610" h="428625">
                <a:moveTo>
                  <a:pt x="90677" y="0"/>
                </a:moveTo>
                <a:lnTo>
                  <a:pt x="0" y="0"/>
                </a:lnTo>
                <a:lnTo>
                  <a:pt x="90677" y="214122"/>
                </a:lnTo>
                <a:lnTo>
                  <a:pt x="0" y="428243"/>
                </a:lnTo>
                <a:lnTo>
                  <a:pt x="90677" y="428243"/>
                </a:lnTo>
                <a:lnTo>
                  <a:pt x="181356" y="214122"/>
                </a:lnTo>
                <a:lnTo>
                  <a:pt x="90677" y="0"/>
                </a:lnTo>
                <a:close/>
              </a:path>
            </a:pathLst>
          </a:custGeom>
          <a:solidFill>
            <a:srgbClr val="00A2AD"/>
          </a:solidFill>
        </p:spPr>
        <p:txBody>
          <a:bodyPr wrap="square" lIns="0" tIns="0" rIns="0" bIns="0" rtlCol="0"/>
          <a:lstStyle/>
          <a:p>
            <a:endParaRPr dirty="0"/>
          </a:p>
        </p:txBody>
      </p:sp>
      <p:sp>
        <p:nvSpPr>
          <p:cNvPr id="38" name="object 38"/>
          <p:cNvSpPr txBox="1">
            <a:spLocks noGrp="1"/>
          </p:cNvSpPr>
          <p:nvPr>
            <p:ph type="sldNum" sz="quarter" idx="7"/>
          </p:nvPr>
        </p:nvSpPr>
        <p:spPr>
          <a:prstGeom prst="rect">
            <a:avLst/>
          </a:prstGeom>
        </p:spPr>
        <p:txBody>
          <a:bodyPr vert="horz" wrap="square" lIns="0" tIns="8890" rIns="0" bIns="0" rtlCol="0">
            <a:spAutoFit/>
          </a:bodyPr>
          <a:lstStyle/>
          <a:p>
            <a:pPr marL="12700">
              <a:lnSpc>
                <a:spcPct val="100000"/>
              </a:lnSpc>
              <a:spcBef>
                <a:spcPts val="70"/>
              </a:spcBef>
            </a:pPr>
            <a:r>
              <a:rPr spc="75" dirty="0"/>
              <a:t>P</a:t>
            </a:r>
            <a:r>
              <a:rPr spc="25" dirty="0"/>
              <a:t>age</a:t>
            </a:r>
            <a:r>
              <a:rPr spc="-55" dirty="0"/>
              <a:t> </a:t>
            </a:r>
            <a:fld id="{81D60167-4931-47E6-BA6A-407CBD079E47}" type="slidenum">
              <a:rPr spc="75" dirty="0"/>
              <a:t>9</a:t>
            </a:fld>
            <a:endParaRPr spc="75" dirty="0"/>
          </a:p>
        </p:txBody>
      </p:sp>
      <p:sp>
        <p:nvSpPr>
          <p:cNvPr id="41" name="Rectangle: Rounded Corners 40">
            <a:extLst>
              <a:ext uri="{FF2B5EF4-FFF2-40B4-BE49-F238E27FC236}">
                <a16:creationId xmlns:a16="http://schemas.microsoft.com/office/drawing/2014/main" id="{D5889CAD-B6D0-4DD1-8F13-64A4C64A4E2B}"/>
              </a:ext>
            </a:extLst>
          </p:cNvPr>
          <p:cNvSpPr/>
          <p:nvPr/>
        </p:nvSpPr>
        <p:spPr>
          <a:xfrm>
            <a:off x="11011534" y="6267450"/>
            <a:ext cx="723266" cy="4815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2" name="TextBox 41">
            <a:extLst>
              <a:ext uri="{FF2B5EF4-FFF2-40B4-BE49-F238E27FC236}">
                <a16:creationId xmlns:a16="http://schemas.microsoft.com/office/drawing/2014/main" id="{3D85973F-96F2-4045-8A32-0590A050D351}"/>
              </a:ext>
            </a:extLst>
          </p:cNvPr>
          <p:cNvSpPr txBox="1"/>
          <p:nvPr/>
        </p:nvSpPr>
        <p:spPr>
          <a:xfrm>
            <a:off x="596900" y="1181100"/>
            <a:ext cx="5803900" cy="800219"/>
          </a:xfrm>
          <a:prstGeom prst="rect">
            <a:avLst/>
          </a:prstGeom>
          <a:noFill/>
        </p:spPr>
        <p:txBody>
          <a:bodyPr wrap="square" rtlCol="0">
            <a:spAutoFit/>
          </a:bodyPr>
          <a:lstStyle/>
          <a:p>
            <a:r>
              <a:rPr lang="en-IN" b="1" dirty="0">
                <a:highlight>
                  <a:srgbClr val="FFEB00"/>
                </a:highlight>
              </a:rPr>
              <a:t>Tourism Investment Facilitation Cell (TFIC) </a:t>
            </a:r>
          </a:p>
          <a:p>
            <a:endParaRPr lang="en-IN" sz="1400" b="1" dirty="0"/>
          </a:p>
          <a:p>
            <a:r>
              <a:rPr lang="en-IN" sz="1400" dirty="0"/>
              <a:t>Key roles and responsibilities-</a:t>
            </a:r>
            <a:endParaRPr lang="en-IN" dirty="0"/>
          </a:p>
        </p:txBody>
      </p:sp>
      <p:pic>
        <p:nvPicPr>
          <p:cNvPr id="5" name="Graphic 4" descr="Folder Search with solid fill">
            <a:extLst>
              <a:ext uri="{FF2B5EF4-FFF2-40B4-BE49-F238E27FC236}">
                <a16:creationId xmlns:a16="http://schemas.microsoft.com/office/drawing/2014/main" id="{4D8CFF95-BA42-411C-83A2-8830AFE1D4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1831" y="3005479"/>
            <a:ext cx="914400" cy="914400"/>
          </a:xfrm>
          <a:prstGeom prst="rect">
            <a:avLst/>
          </a:prstGeom>
        </p:spPr>
      </p:pic>
      <p:pic>
        <p:nvPicPr>
          <p:cNvPr id="13" name="Graphic 12" descr="Pinch Zoom Out with solid fill">
            <a:extLst>
              <a:ext uri="{FF2B5EF4-FFF2-40B4-BE49-F238E27FC236}">
                <a16:creationId xmlns:a16="http://schemas.microsoft.com/office/drawing/2014/main" id="{DE951C3B-6FAA-45F2-8D4D-01C3BD935A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9705" y="2989732"/>
            <a:ext cx="914400" cy="914400"/>
          </a:xfrm>
          <a:prstGeom prst="rect">
            <a:avLst/>
          </a:prstGeom>
        </p:spPr>
      </p:pic>
      <p:pic>
        <p:nvPicPr>
          <p:cNvPr id="16" name="Graphic 15" descr="Transfer with solid fill">
            <a:extLst>
              <a:ext uri="{FF2B5EF4-FFF2-40B4-BE49-F238E27FC236}">
                <a16:creationId xmlns:a16="http://schemas.microsoft.com/office/drawing/2014/main" id="{EBFF8FA6-AF2E-4607-BDF7-39A4A3AE8D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08251" y="2954807"/>
            <a:ext cx="914400" cy="914400"/>
          </a:xfrm>
          <a:prstGeom prst="rect">
            <a:avLst/>
          </a:prstGeom>
        </p:spPr>
      </p:pic>
      <p:pic>
        <p:nvPicPr>
          <p:cNvPr id="18" name="Graphic 17" descr="Person with idea with solid fill">
            <a:extLst>
              <a:ext uri="{FF2B5EF4-FFF2-40B4-BE49-F238E27FC236}">
                <a16:creationId xmlns:a16="http://schemas.microsoft.com/office/drawing/2014/main" id="{0D62BFA2-1726-4574-9115-4E86285DCD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18243" y="2954807"/>
            <a:ext cx="914400" cy="914400"/>
          </a:xfrm>
          <a:prstGeom prst="rect">
            <a:avLst/>
          </a:prstGeom>
        </p:spPr>
      </p:pic>
      <p:pic>
        <p:nvPicPr>
          <p:cNvPr id="32" name="Picture 31">
            <a:extLst>
              <a:ext uri="{FF2B5EF4-FFF2-40B4-BE49-F238E27FC236}">
                <a16:creationId xmlns:a16="http://schemas.microsoft.com/office/drawing/2014/main" id="{F3B87BB3-32A4-4D22-9A4A-6932C166C95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11534" y="6141722"/>
            <a:ext cx="915603" cy="71627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4682</TotalTime>
  <Words>1115</Words>
  <Application>Microsoft Office PowerPoint</Application>
  <PresentationFormat>Widescreen</PresentationFormat>
  <Paragraphs>239</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Century Gothic</vt:lpstr>
      <vt:lpstr>Nirmala UI</vt:lpstr>
      <vt:lpstr>Times New Roman</vt:lpstr>
      <vt:lpstr>Trebuchet MS</vt:lpstr>
      <vt:lpstr>Office Theme</vt:lpstr>
      <vt:lpstr>1_Office Theme</vt:lpstr>
      <vt:lpstr>PowerPoint Presentation</vt:lpstr>
      <vt:lpstr>नमस्कार</vt:lpstr>
      <vt:lpstr>Maharashtra Tourism Policy 2016</vt:lpstr>
      <vt:lpstr>Investible opportunities</vt:lpstr>
      <vt:lpstr>Investment opportunities</vt:lpstr>
      <vt:lpstr>Investment opportunities</vt:lpstr>
      <vt:lpstr>Investment opportunities – Aquatic Tourism </vt:lpstr>
      <vt:lpstr>Investment opportunities – Aquatic Tourism </vt:lpstr>
      <vt:lpstr>Institutional arrangement</vt:lpstr>
      <vt:lpstr>Best practices</vt:lpstr>
      <vt:lpstr>Case studies of PPP transactions </vt:lpstr>
      <vt:lpstr>Case studies from lease renewal transactions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Shyam R Datye</dc:creator>
  <cp:lastModifiedBy>Sai Aditya</cp:lastModifiedBy>
  <cp:revision>6</cp:revision>
  <dcterms:created xsi:type="dcterms:W3CDTF">2023-02-10T16:46:59Z</dcterms:created>
  <dcterms:modified xsi:type="dcterms:W3CDTF">2023-03-28T01:40:12Z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2023-03-26T23:58:23Z</vt:filetime>
  </property>
</Properties>
</file>